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68C49C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2_800A541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12FB9-B74F-AB25-1ABF-6DC8135C9A57}" name="Sarah Cavaliere" initials="SC" userId="S::sarah.cavaliere@mail.utoronto.ca::c8f301d7-6da2-4bfd-ae1d-1e282cef5c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81D1B"/>
    <a:srgbClr val="E8D6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6" y="2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valiere" userId="ba0266f9-0e3a-4453-ac3a-6b7e0dbab9e7" providerId="ADAL" clId="{5B892C3C-0AFE-E145-B7DE-4A4A89BD0495}"/>
    <pc:docChg chg="undo redo custSel modSld modMainMaster">
      <pc:chgData name="Sarah Cavaliere" userId="ba0266f9-0e3a-4453-ac3a-6b7e0dbab9e7" providerId="ADAL" clId="{5B892C3C-0AFE-E145-B7DE-4A4A89BD0495}" dt="2022-04-21T23:09:51.668" v="377" actId="1076"/>
      <pc:docMkLst>
        <pc:docMk/>
      </pc:docMkLst>
      <pc:sldChg chg="addSp delSp modSp mod modCm">
        <pc:chgData name="Sarah Cavaliere" userId="ba0266f9-0e3a-4453-ac3a-6b7e0dbab9e7" providerId="ADAL" clId="{5B892C3C-0AFE-E145-B7DE-4A4A89BD0495}" dt="2022-04-21T23:09:51.668" v="377" actId="1076"/>
        <pc:sldMkLst>
          <pc:docMk/>
          <pc:sldMk cId="3297412474" sldId="257"/>
        </pc:sldMkLst>
        <pc:spChg chg="mod">
          <ac:chgData name="Sarah Cavaliere" userId="ba0266f9-0e3a-4453-ac3a-6b7e0dbab9e7" providerId="ADAL" clId="{5B892C3C-0AFE-E145-B7DE-4A4A89BD0495}" dt="2022-04-21T23:09:51.668" v="377" actId="1076"/>
          <ac:spMkLst>
            <pc:docMk/>
            <pc:sldMk cId="3297412474" sldId="257"/>
            <ac:spMk id="3" creationId="{03413B8A-53BB-3110-C55B-33ED0A642812}"/>
          </ac:spMkLst>
        </pc:spChg>
        <pc:spChg chg="mod">
          <ac:chgData name="Sarah Cavaliere" userId="ba0266f9-0e3a-4453-ac3a-6b7e0dbab9e7" providerId="ADAL" clId="{5B892C3C-0AFE-E145-B7DE-4A4A89BD0495}" dt="2022-04-08T16:19:22.771" v="96" actId="1076"/>
          <ac:spMkLst>
            <pc:docMk/>
            <pc:sldMk cId="3297412474" sldId="257"/>
            <ac:spMk id="4" creationId="{3825C619-9686-E588-5125-5FBB984D6414}"/>
          </ac:spMkLst>
        </pc:spChg>
        <pc:spChg chg="add del mod">
          <ac:chgData name="Sarah Cavaliere" userId="ba0266f9-0e3a-4453-ac3a-6b7e0dbab9e7" providerId="ADAL" clId="{5B892C3C-0AFE-E145-B7DE-4A4A89BD0495}" dt="2022-04-06T15:45:40.647" v="7" actId="478"/>
          <ac:spMkLst>
            <pc:docMk/>
            <pc:sldMk cId="3297412474" sldId="257"/>
            <ac:spMk id="5" creationId="{243DBFC1-3A67-1741-8EBA-228992744F87}"/>
          </ac:spMkLst>
        </pc:spChg>
        <pc:picChg chg="del mod">
          <ac:chgData name="Sarah Cavaliere" userId="ba0266f9-0e3a-4453-ac3a-6b7e0dbab9e7" providerId="ADAL" clId="{5B892C3C-0AFE-E145-B7DE-4A4A89BD0495}" dt="2022-04-06T15:44:50.280" v="1" actId="478"/>
          <ac:picMkLst>
            <pc:docMk/>
            <pc:sldMk cId="3297412474" sldId="257"/>
            <ac:picMk id="6" creationId="{02CBA662-EC2A-0F68-FFD5-9A0BA7D14D52}"/>
          </ac:picMkLst>
        </pc:picChg>
        <pc:picChg chg="add mod modCrop">
          <ac:chgData name="Sarah Cavaliere" userId="ba0266f9-0e3a-4453-ac3a-6b7e0dbab9e7" providerId="ADAL" clId="{5B892C3C-0AFE-E145-B7DE-4A4A89BD0495}" dt="2022-04-19T14:31:10.668" v="295" actId="14100"/>
          <ac:picMkLst>
            <pc:docMk/>
            <pc:sldMk cId="3297412474" sldId="257"/>
            <ac:picMk id="8" creationId="{DC958DA7-076A-4544-A317-713CBCBF47CC}"/>
          </ac:picMkLst>
        </pc:picChg>
      </pc:sldChg>
      <pc:sldChg chg="modSp mod">
        <pc:chgData name="Sarah Cavaliere" userId="ba0266f9-0e3a-4453-ac3a-6b7e0dbab9e7" providerId="ADAL" clId="{5B892C3C-0AFE-E145-B7DE-4A4A89BD0495}" dt="2022-04-19T14:33:18.820" v="303" actId="18131"/>
        <pc:sldMkLst>
          <pc:docMk/>
          <pc:sldMk cId="2148160533" sldId="258"/>
        </pc:sldMkLst>
        <pc:spChg chg="mod">
          <ac:chgData name="Sarah Cavaliere" userId="ba0266f9-0e3a-4453-ac3a-6b7e0dbab9e7" providerId="ADAL" clId="{5B892C3C-0AFE-E145-B7DE-4A4A89BD0495}" dt="2022-04-08T16:19:35.645" v="97" actId="554"/>
          <ac:spMkLst>
            <pc:docMk/>
            <pc:sldMk cId="2148160533" sldId="258"/>
            <ac:spMk id="9" creationId="{00105166-368A-21BE-CE84-F9AEF84F269E}"/>
          </ac:spMkLst>
        </pc:spChg>
        <pc:picChg chg="mod modCrop">
          <ac:chgData name="Sarah Cavaliere" userId="ba0266f9-0e3a-4453-ac3a-6b7e0dbab9e7" providerId="ADAL" clId="{5B892C3C-0AFE-E145-B7DE-4A4A89BD0495}" dt="2022-04-19T14:33:18.820" v="303" actId="18131"/>
          <ac:picMkLst>
            <pc:docMk/>
            <pc:sldMk cId="2148160533" sldId="258"/>
            <ac:picMk id="4" creationId="{C98FEFE2-A340-D6FD-8F9A-8B43C9E7DBD6}"/>
          </ac:picMkLst>
        </pc:picChg>
      </pc:sldChg>
      <pc:sldChg chg="modSp mod">
        <pc:chgData name="Sarah Cavaliere" userId="ba0266f9-0e3a-4453-ac3a-6b7e0dbab9e7" providerId="ADAL" clId="{5B892C3C-0AFE-E145-B7DE-4A4A89BD0495}" dt="2022-04-19T14:42:17.202" v="316" actId="18131"/>
        <pc:sldMkLst>
          <pc:docMk/>
          <pc:sldMk cId="818511570" sldId="259"/>
        </pc:sldMkLst>
        <pc:spChg chg="mod">
          <ac:chgData name="Sarah Cavaliere" userId="ba0266f9-0e3a-4453-ac3a-6b7e0dbab9e7" providerId="ADAL" clId="{5B892C3C-0AFE-E145-B7DE-4A4A89BD0495}" dt="2022-04-08T16:19:07.079" v="93" actId="1076"/>
          <ac:spMkLst>
            <pc:docMk/>
            <pc:sldMk cId="818511570" sldId="259"/>
            <ac:spMk id="9" creationId="{9BE958F3-21A9-1A78-377C-95BC63E827AE}"/>
          </ac:spMkLst>
        </pc:spChg>
        <pc:picChg chg="mod modCrop">
          <ac:chgData name="Sarah Cavaliere" userId="ba0266f9-0e3a-4453-ac3a-6b7e0dbab9e7" providerId="ADAL" clId="{5B892C3C-0AFE-E145-B7DE-4A4A89BD0495}" dt="2022-04-19T14:42:17.202" v="316" actId="18131"/>
          <ac:picMkLst>
            <pc:docMk/>
            <pc:sldMk cId="818511570" sldId="259"/>
            <ac:picMk id="4" creationId="{E11D9FE4-71DF-C6D2-2D99-D5C506BE89F1}"/>
          </ac:picMkLst>
        </pc:picChg>
      </pc:sldChg>
      <pc:sldChg chg="addSp delSp modSp mod setBg">
        <pc:chgData name="Sarah Cavaliere" userId="ba0266f9-0e3a-4453-ac3a-6b7e0dbab9e7" providerId="ADAL" clId="{5B892C3C-0AFE-E145-B7DE-4A4A89BD0495}" dt="2022-04-19T14:43:52.262" v="319" actId="18131"/>
        <pc:sldMkLst>
          <pc:docMk/>
          <pc:sldMk cId="4077010116" sldId="260"/>
        </pc:sldMkLst>
        <pc:spChg chg="mod">
          <ac:chgData name="Sarah Cavaliere" userId="ba0266f9-0e3a-4453-ac3a-6b7e0dbab9e7" providerId="ADAL" clId="{5B892C3C-0AFE-E145-B7DE-4A4A89BD0495}" dt="2022-04-08T16:22:25.777" v="187" actId="1035"/>
          <ac:spMkLst>
            <pc:docMk/>
            <pc:sldMk cId="4077010116" sldId="260"/>
            <ac:spMk id="11" creationId="{EF176931-46E2-96A2-A903-3EC9D501B2F2}"/>
          </ac:spMkLst>
        </pc:spChg>
        <pc:spChg chg="mod">
          <ac:chgData name="Sarah Cavaliere" userId="ba0266f9-0e3a-4453-ac3a-6b7e0dbab9e7" providerId="ADAL" clId="{5B892C3C-0AFE-E145-B7DE-4A4A89BD0495}" dt="2022-04-08T16:22:25.777" v="187" actId="1035"/>
          <ac:spMkLst>
            <pc:docMk/>
            <pc:sldMk cId="4077010116" sldId="260"/>
            <ac:spMk id="12" creationId="{27B2A7BD-BD79-E9D2-FAA8-D94265433B52}"/>
          </ac:spMkLst>
        </pc:spChg>
        <pc:spChg chg="mod">
          <ac:chgData name="Sarah Cavaliere" userId="ba0266f9-0e3a-4453-ac3a-6b7e0dbab9e7" providerId="ADAL" clId="{5B892C3C-0AFE-E145-B7DE-4A4A89BD0495}" dt="2022-04-08T16:22:25.777" v="187" actId="1035"/>
          <ac:spMkLst>
            <pc:docMk/>
            <pc:sldMk cId="4077010116" sldId="260"/>
            <ac:spMk id="19" creationId="{39D40E31-3762-FCB9-3862-68F3F7393ED5}"/>
          </ac:spMkLst>
        </pc:spChg>
        <pc:spChg chg="mod">
          <ac:chgData name="Sarah Cavaliere" userId="ba0266f9-0e3a-4453-ac3a-6b7e0dbab9e7" providerId="ADAL" clId="{5B892C3C-0AFE-E145-B7DE-4A4A89BD0495}" dt="2022-04-08T16:22:25.777" v="187" actId="1035"/>
          <ac:spMkLst>
            <pc:docMk/>
            <pc:sldMk cId="4077010116" sldId="260"/>
            <ac:spMk id="20" creationId="{FC7637F9-BFE2-ED4E-AEE5-FE7339586D4B}"/>
          </ac:spMkLst>
        </pc:spChg>
        <pc:spChg chg="mod">
          <ac:chgData name="Sarah Cavaliere" userId="ba0266f9-0e3a-4453-ac3a-6b7e0dbab9e7" providerId="ADAL" clId="{5B892C3C-0AFE-E145-B7DE-4A4A89BD0495}" dt="2022-04-08T16:22:25.777" v="187" actId="1035"/>
          <ac:spMkLst>
            <pc:docMk/>
            <pc:sldMk cId="4077010116" sldId="260"/>
            <ac:spMk id="27" creationId="{E739B536-C86C-0E21-91B2-4F4C58A078AA}"/>
          </ac:spMkLst>
        </pc:spChg>
        <pc:spChg chg="mod">
          <ac:chgData name="Sarah Cavaliere" userId="ba0266f9-0e3a-4453-ac3a-6b7e0dbab9e7" providerId="ADAL" clId="{5B892C3C-0AFE-E145-B7DE-4A4A89BD0495}" dt="2022-04-08T16:22:25.777" v="187" actId="1035"/>
          <ac:spMkLst>
            <pc:docMk/>
            <pc:sldMk cId="4077010116" sldId="260"/>
            <ac:spMk id="28" creationId="{23D9EBF9-FE99-8C63-59BE-204A04EAFA9A}"/>
          </ac:spMkLst>
        </pc:spChg>
        <pc:spChg chg="mod">
          <ac:chgData name="Sarah Cavaliere" userId="ba0266f9-0e3a-4453-ac3a-6b7e0dbab9e7" providerId="ADAL" clId="{5B892C3C-0AFE-E145-B7DE-4A4A89BD0495}" dt="2022-04-08T16:22:40.908" v="188" actId="14100"/>
          <ac:spMkLst>
            <pc:docMk/>
            <pc:sldMk cId="4077010116" sldId="260"/>
            <ac:spMk id="39" creationId="{65D9FFEB-28D6-7DA2-D69F-018F3EF897DF}"/>
          </ac:spMkLst>
        </pc:spChg>
        <pc:picChg chg="del mod modCrop">
          <ac:chgData name="Sarah Cavaliere" userId="ba0266f9-0e3a-4453-ac3a-6b7e0dbab9e7" providerId="ADAL" clId="{5B892C3C-0AFE-E145-B7DE-4A4A89BD0495}" dt="2022-04-08T16:22:50.302" v="189" actId="478"/>
          <ac:picMkLst>
            <pc:docMk/>
            <pc:sldMk cId="4077010116" sldId="260"/>
            <ac:picMk id="3" creationId="{3C6D49ED-03BA-36A6-276D-5D865779888F}"/>
          </ac:picMkLst>
        </pc:picChg>
        <pc:picChg chg="add mod modCrop">
          <ac:chgData name="Sarah Cavaliere" userId="ba0266f9-0e3a-4453-ac3a-6b7e0dbab9e7" providerId="ADAL" clId="{5B892C3C-0AFE-E145-B7DE-4A4A89BD0495}" dt="2022-04-19T14:43:52.262" v="319" actId="18131"/>
          <ac:picMkLst>
            <pc:docMk/>
            <pc:sldMk cId="4077010116" sldId="260"/>
            <ac:picMk id="41" creationId="{E89AF479-3C20-7247-A8AE-3A90F830E752}"/>
          </ac:picMkLst>
        </pc:picChg>
        <pc:cxnChg chg="mod">
          <ac:chgData name="Sarah Cavaliere" userId="ba0266f9-0e3a-4453-ac3a-6b7e0dbab9e7" providerId="ADAL" clId="{5B892C3C-0AFE-E145-B7DE-4A4A89BD0495}" dt="2022-04-08T16:21:23.840" v="142" actId="14100"/>
          <ac:cxnSpMkLst>
            <pc:docMk/>
            <pc:sldMk cId="4077010116" sldId="260"/>
            <ac:cxnSpMk id="9" creationId="{9B4304F7-F032-FF10-AEB3-F44FD075992B}"/>
          </ac:cxnSpMkLst>
        </pc:cxnChg>
        <pc:cxnChg chg="mod">
          <ac:chgData name="Sarah Cavaliere" userId="ba0266f9-0e3a-4453-ac3a-6b7e0dbab9e7" providerId="ADAL" clId="{5B892C3C-0AFE-E145-B7DE-4A4A89BD0495}" dt="2022-04-08T16:21:16.860" v="141" actId="1036"/>
          <ac:cxnSpMkLst>
            <pc:docMk/>
            <pc:sldMk cId="4077010116" sldId="260"/>
            <ac:cxnSpMk id="17" creationId="{5CC39DFA-60EB-CF57-34BD-625A2EF15614}"/>
          </ac:cxnSpMkLst>
        </pc:cxnChg>
        <pc:cxnChg chg="mod">
          <ac:chgData name="Sarah Cavaliere" userId="ba0266f9-0e3a-4453-ac3a-6b7e0dbab9e7" providerId="ADAL" clId="{5B892C3C-0AFE-E145-B7DE-4A4A89BD0495}" dt="2022-04-08T16:21:57.367" v="168" actId="1036"/>
          <ac:cxnSpMkLst>
            <pc:docMk/>
            <pc:sldMk cId="4077010116" sldId="260"/>
            <ac:cxnSpMk id="25" creationId="{5E7ABAF1-58C4-FF82-946A-061F2A1A1CDE}"/>
          </ac:cxnSpMkLst>
        </pc:cxnChg>
      </pc:sldChg>
      <pc:sldChg chg="modSp mod">
        <pc:chgData name="Sarah Cavaliere" userId="ba0266f9-0e3a-4453-ac3a-6b7e0dbab9e7" providerId="ADAL" clId="{5B892C3C-0AFE-E145-B7DE-4A4A89BD0495}" dt="2022-04-21T23:07:40.539" v="355" actId="1076"/>
        <pc:sldMkLst>
          <pc:docMk/>
          <pc:sldMk cId="622694842" sldId="261"/>
        </pc:sldMkLst>
        <pc:spChg chg="mod">
          <ac:chgData name="Sarah Cavaliere" userId="ba0266f9-0e3a-4453-ac3a-6b7e0dbab9e7" providerId="ADAL" clId="{5B892C3C-0AFE-E145-B7DE-4A4A89BD0495}" dt="2022-04-21T23:07:40.539" v="355" actId="1076"/>
          <ac:spMkLst>
            <pc:docMk/>
            <pc:sldMk cId="622694842" sldId="261"/>
            <ac:spMk id="3" creationId="{03413B8A-53BB-3110-C55B-33ED0A642812}"/>
          </ac:spMkLst>
        </pc:spChg>
        <pc:spChg chg="mod">
          <ac:chgData name="Sarah Cavaliere" userId="ba0266f9-0e3a-4453-ac3a-6b7e0dbab9e7" providerId="ADAL" clId="{5B892C3C-0AFE-E145-B7DE-4A4A89BD0495}" dt="2022-04-08T16:19:01.061" v="92" actId="554"/>
          <ac:spMkLst>
            <pc:docMk/>
            <pc:sldMk cId="622694842" sldId="261"/>
            <ac:spMk id="7" creationId="{16373A50-AC92-97E0-A54E-FF91DB914071}"/>
          </ac:spMkLst>
        </pc:spChg>
        <pc:picChg chg="mod modCrop">
          <ac:chgData name="Sarah Cavaliere" userId="ba0266f9-0e3a-4453-ac3a-6b7e0dbab9e7" providerId="ADAL" clId="{5B892C3C-0AFE-E145-B7DE-4A4A89BD0495}" dt="2022-04-19T14:49:27.688" v="353" actId="18131"/>
          <ac:picMkLst>
            <pc:docMk/>
            <pc:sldMk cId="622694842" sldId="261"/>
            <ac:picMk id="4" creationId="{635F635A-AF9E-673E-EE86-619E5EBD781C}"/>
          </ac:picMkLst>
        </pc:picChg>
      </pc:sldChg>
      <pc:sldMasterChg chg="setBg modSldLayout">
        <pc:chgData name="Sarah Cavaliere" userId="ba0266f9-0e3a-4453-ac3a-6b7e0dbab9e7" providerId="ADAL" clId="{5B892C3C-0AFE-E145-B7DE-4A4A89BD0495}" dt="2022-04-08T16:24:42.140" v="193"/>
        <pc:sldMasterMkLst>
          <pc:docMk/>
          <pc:sldMasterMk cId="2460954070" sldId="2147483660"/>
        </pc:sldMasterMkLst>
        <pc:sldLayoutChg chg="setBg">
          <pc:chgData name="Sarah Cavaliere" userId="ba0266f9-0e3a-4453-ac3a-6b7e0dbab9e7" providerId="ADAL" clId="{5B892C3C-0AFE-E145-B7DE-4A4A89BD0495}" dt="2022-04-08T16:24:42.140" v="193"/>
          <pc:sldLayoutMkLst>
            <pc:docMk/>
            <pc:sldMasterMk cId="2460954070" sldId="2147483660"/>
            <pc:sldLayoutMk cId="2385387890" sldId="2147483661"/>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949138452" sldId="2147483662"/>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2591524520" sldId="2147483663"/>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1203092039" sldId="2147483664"/>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3733172339" sldId="2147483665"/>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3210312558" sldId="2147483666"/>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3146388984" sldId="2147483667"/>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3171841454" sldId="2147483668"/>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1718958274" sldId="2147483669"/>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2202905451" sldId="2147483670"/>
          </pc:sldLayoutMkLst>
        </pc:sldLayoutChg>
        <pc:sldLayoutChg chg="setBg">
          <pc:chgData name="Sarah Cavaliere" userId="ba0266f9-0e3a-4453-ac3a-6b7e0dbab9e7" providerId="ADAL" clId="{5B892C3C-0AFE-E145-B7DE-4A4A89BD0495}" dt="2022-04-08T16:24:42.140" v="193"/>
          <pc:sldLayoutMkLst>
            <pc:docMk/>
            <pc:sldMasterMk cId="2460954070" sldId="2147483660"/>
            <pc:sldLayoutMk cId="3479445657" sldId="2147483671"/>
          </pc:sldLayoutMkLst>
        </pc:sldLayoutChg>
      </pc:sldMasterChg>
    </pc:docChg>
  </pc:docChgLst>
  <pc:docChgLst>
    <pc:chgData name="Noam Roz" userId="64635d77-1e6f-4f88-8567-316eda3d49e0" providerId="ADAL" clId="{D28EE965-C4F5-4C01-A4F8-1B90DD787552}"/>
    <pc:docChg chg="undo redo custSel modSld">
      <pc:chgData name="Noam Roz" userId="64635d77-1e6f-4f88-8567-316eda3d49e0" providerId="ADAL" clId="{D28EE965-C4F5-4C01-A4F8-1B90DD787552}" dt="2023-07-20T18:52:14.707" v="13" actId="1076"/>
      <pc:docMkLst>
        <pc:docMk/>
      </pc:docMkLst>
      <pc:sldChg chg="modSp mod">
        <pc:chgData name="Noam Roz" userId="64635d77-1e6f-4f88-8567-316eda3d49e0" providerId="ADAL" clId="{D28EE965-C4F5-4C01-A4F8-1B90DD787552}" dt="2023-07-20T18:52:14.707" v="13" actId="1076"/>
        <pc:sldMkLst>
          <pc:docMk/>
          <pc:sldMk cId="109857222" sldId="256"/>
        </pc:sldMkLst>
        <pc:spChg chg="mod">
          <ac:chgData name="Noam Roz" userId="64635d77-1e6f-4f88-8567-316eda3d49e0" providerId="ADAL" clId="{D28EE965-C4F5-4C01-A4F8-1B90DD787552}" dt="2023-07-20T18:52:14.707" v="13" actId="1076"/>
          <ac:spMkLst>
            <pc:docMk/>
            <pc:sldMk cId="109857222" sldId="256"/>
            <ac:spMk id="2" creationId="{00000000-0000-0000-0000-000000000000}"/>
          </ac:spMkLst>
        </pc:spChg>
        <pc:spChg chg="mod">
          <ac:chgData name="Noam Roz" userId="64635d77-1e6f-4f88-8567-316eda3d49e0" providerId="ADAL" clId="{D28EE965-C4F5-4C01-A4F8-1B90DD787552}" dt="2023-07-20T18:52:02.943" v="6" actId="120"/>
          <ac:spMkLst>
            <pc:docMk/>
            <pc:sldMk cId="109857222" sldId="256"/>
            <ac:spMk id="3" creationId="{00000000-0000-0000-0000-000000000000}"/>
          </ac:spMkLst>
        </pc:spChg>
        <pc:spChg chg="mod">
          <ac:chgData name="Noam Roz" userId="64635d77-1e6f-4f88-8567-316eda3d49e0" providerId="ADAL" clId="{D28EE965-C4F5-4C01-A4F8-1B90DD787552}" dt="2023-07-20T18:52:09.252" v="12" actId="1076"/>
          <ac:spMkLst>
            <pc:docMk/>
            <pc:sldMk cId="109857222" sldId="256"/>
            <ac:spMk id="5" creationId="{038C2A8F-F49E-37D4-9AB6-0D40C573994B}"/>
          </ac:spMkLst>
        </pc:spChg>
        <pc:picChg chg="mod">
          <ac:chgData name="Noam Roz" userId="64635d77-1e6f-4f88-8567-316eda3d49e0" providerId="ADAL" clId="{D28EE965-C4F5-4C01-A4F8-1B90DD787552}" dt="2023-07-20T18:52:07.295" v="10" actId="1076"/>
          <ac:picMkLst>
            <pc:docMk/>
            <pc:sldMk cId="109857222" sldId="256"/>
            <ac:picMk id="6" creationId="{9DB25F07-585F-3100-1A88-4D6369F9F126}"/>
          </ac:picMkLst>
        </pc:picChg>
      </pc:sldChg>
    </pc:docChg>
  </pc:docChgLst>
  <pc:docChgLst>
    <pc:chgData name="Sarah Cavaliere" userId="S::sarah.cavaliere@mail.utoronto.ca::c8f301d7-6da2-4bfd-ae1d-1e282cef5c7b" providerId="AD" clId="Web-{9FFA446D-3AA4-A5AA-36C3-E5034E4C9307}"/>
    <pc:docChg chg="mod modSld">
      <pc:chgData name="Sarah Cavaliere" userId="S::sarah.cavaliere@mail.utoronto.ca::c8f301d7-6da2-4bfd-ae1d-1e282cef5c7b" providerId="AD" clId="Web-{9FFA446D-3AA4-A5AA-36C3-E5034E4C9307}" dt="2022-04-06T15:39:46.682" v="775"/>
      <pc:docMkLst>
        <pc:docMk/>
      </pc:docMkLst>
      <pc:sldChg chg="addSp delSp modSp addCm modNotes">
        <pc:chgData name="Sarah Cavaliere" userId="S::sarah.cavaliere@mail.utoronto.ca::c8f301d7-6da2-4bfd-ae1d-1e282cef5c7b" providerId="AD" clId="Web-{9FFA446D-3AA4-A5AA-36C3-E5034E4C9307}" dt="2022-04-06T14:53:14.541" v="85"/>
        <pc:sldMkLst>
          <pc:docMk/>
          <pc:sldMk cId="109857222" sldId="256"/>
        </pc:sldMkLst>
        <pc:spChg chg="mod">
          <ac:chgData name="Sarah Cavaliere" userId="S::sarah.cavaliere@mail.utoronto.ca::c8f301d7-6da2-4bfd-ae1d-1e282cef5c7b" providerId="AD" clId="Web-{9FFA446D-3AA4-A5AA-36C3-E5034E4C9307}" dt="2022-04-06T14:49:28.336" v="62" actId="14100"/>
          <ac:spMkLst>
            <pc:docMk/>
            <pc:sldMk cId="109857222" sldId="256"/>
            <ac:spMk id="2" creationId="{00000000-0000-0000-0000-000000000000}"/>
          </ac:spMkLst>
        </pc:spChg>
        <pc:spChg chg="mod">
          <ac:chgData name="Sarah Cavaliere" userId="S::sarah.cavaliere@mail.utoronto.ca::c8f301d7-6da2-4bfd-ae1d-1e282cef5c7b" providerId="AD" clId="Web-{9FFA446D-3AA4-A5AA-36C3-E5034E4C9307}" dt="2022-04-06T14:50:58.118" v="68" actId="1076"/>
          <ac:spMkLst>
            <pc:docMk/>
            <pc:sldMk cId="109857222" sldId="256"/>
            <ac:spMk id="3" creationId="{00000000-0000-0000-0000-000000000000}"/>
          </ac:spMkLst>
        </pc:spChg>
        <pc:spChg chg="add del mod">
          <ac:chgData name="Sarah Cavaliere" userId="S::sarah.cavaliere@mail.utoronto.ca::c8f301d7-6da2-4bfd-ae1d-1e282cef5c7b" providerId="AD" clId="Web-{9FFA446D-3AA4-A5AA-36C3-E5034E4C9307}" dt="2022-04-06T14:41:35.534" v="12"/>
          <ac:spMkLst>
            <pc:docMk/>
            <pc:sldMk cId="109857222" sldId="256"/>
            <ac:spMk id="4" creationId="{6F93A0EB-A7EA-3E92-82E8-33AE38564D7D}"/>
          </ac:spMkLst>
        </pc:spChg>
        <pc:spChg chg="add mod ord">
          <ac:chgData name="Sarah Cavaliere" userId="S::sarah.cavaliere@mail.utoronto.ca::c8f301d7-6da2-4bfd-ae1d-1e282cef5c7b" providerId="AD" clId="Web-{9FFA446D-3AA4-A5AA-36C3-E5034E4C9307}" dt="2022-04-06T14:50:46.165" v="67" actId="14100"/>
          <ac:spMkLst>
            <pc:docMk/>
            <pc:sldMk cId="109857222" sldId="256"/>
            <ac:spMk id="5" creationId="{038C2A8F-F49E-37D4-9AB6-0D40C573994B}"/>
          </ac:spMkLst>
        </pc:spChg>
        <pc:picChg chg="add mod ord modCrop">
          <ac:chgData name="Sarah Cavaliere" userId="S::sarah.cavaliere@mail.utoronto.ca::c8f301d7-6da2-4bfd-ae1d-1e282cef5c7b" providerId="AD" clId="Web-{9FFA446D-3AA4-A5AA-36C3-E5034E4C9307}" dt="2022-04-06T14:48:41.695" v="49"/>
          <ac:picMkLst>
            <pc:docMk/>
            <pc:sldMk cId="109857222" sldId="256"/>
            <ac:picMk id="6" creationId="{9DB25F07-585F-3100-1A88-4D6369F9F126}"/>
          </ac:picMkLst>
        </pc:picChg>
      </pc:sldChg>
      <pc:sldChg chg="addSp delSp modSp mod setBg addCm">
        <pc:chgData name="Sarah Cavaliere" userId="S::sarah.cavaliere@mail.utoronto.ca::c8f301d7-6da2-4bfd-ae1d-1e282cef5c7b" providerId="AD" clId="Web-{9FFA446D-3AA4-A5AA-36C3-E5034E4C9307}" dt="2022-04-06T15:39:46.682" v="775"/>
        <pc:sldMkLst>
          <pc:docMk/>
          <pc:sldMk cId="3297412474" sldId="257"/>
        </pc:sldMkLst>
        <pc:spChg chg="mod">
          <ac:chgData name="Sarah Cavaliere" userId="S::sarah.cavaliere@mail.utoronto.ca::c8f301d7-6da2-4bfd-ae1d-1e282cef5c7b" providerId="AD" clId="Web-{9FFA446D-3AA4-A5AA-36C3-E5034E4C9307}" dt="2022-04-06T15:36:44.305" v="759" actId="14100"/>
          <ac:spMkLst>
            <pc:docMk/>
            <pc:sldMk cId="3297412474" sldId="257"/>
            <ac:spMk id="3" creationId="{03413B8A-53BB-3110-C55B-33ED0A642812}"/>
          </ac:spMkLst>
        </pc:spChg>
        <pc:spChg chg="add mod ord">
          <ac:chgData name="Sarah Cavaliere" userId="S::sarah.cavaliere@mail.utoronto.ca::c8f301d7-6da2-4bfd-ae1d-1e282cef5c7b" providerId="AD" clId="Web-{9FFA446D-3AA4-A5AA-36C3-E5034E4C9307}" dt="2022-04-06T15:39:41.572" v="773" actId="14100"/>
          <ac:spMkLst>
            <pc:docMk/>
            <pc:sldMk cId="3297412474" sldId="257"/>
            <ac:spMk id="4" creationId="{3825C619-9686-E588-5125-5FBB984D6414}"/>
          </ac:spMkLst>
        </pc:spChg>
        <pc:spChg chg="add del mod ord">
          <ac:chgData name="Sarah Cavaliere" userId="S::sarah.cavaliere@mail.utoronto.ca::c8f301d7-6da2-4bfd-ae1d-1e282cef5c7b" providerId="AD" clId="Web-{9FFA446D-3AA4-A5AA-36C3-E5034E4C9307}" dt="2022-04-06T15:28:52.315" v="695"/>
          <ac:spMkLst>
            <pc:docMk/>
            <pc:sldMk cId="3297412474" sldId="257"/>
            <ac:spMk id="5" creationId="{5B34585F-D1AF-4B75-E1B7-99088FD44D43}"/>
          </ac:spMkLst>
        </pc:spChg>
        <pc:spChg chg="add del mod ord">
          <ac:chgData name="Sarah Cavaliere" userId="S::sarah.cavaliere@mail.utoronto.ca::c8f301d7-6da2-4bfd-ae1d-1e282cef5c7b" providerId="AD" clId="Web-{9FFA446D-3AA4-A5AA-36C3-E5034E4C9307}" dt="2022-04-06T15:39:46.682" v="775"/>
          <ac:spMkLst>
            <pc:docMk/>
            <pc:sldMk cId="3297412474" sldId="257"/>
            <ac:spMk id="6" creationId="{FC831424-3FEE-8CBD-BF5B-EF777A36ADF3}"/>
          </ac:spMkLst>
        </pc:spChg>
      </pc:sldChg>
      <pc:sldChg chg="addSp delSp modSp">
        <pc:chgData name="Sarah Cavaliere" userId="S::sarah.cavaliere@mail.utoronto.ca::c8f301d7-6da2-4bfd-ae1d-1e282cef5c7b" providerId="AD" clId="Web-{9FFA446D-3AA4-A5AA-36C3-E5034E4C9307}" dt="2022-04-06T15:37:11.243" v="761" actId="1076"/>
        <pc:sldMkLst>
          <pc:docMk/>
          <pc:sldMk cId="2148160533" sldId="258"/>
        </pc:sldMkLst>
        <pc:spChg chg="mod">
          <ac:chgData name="Sarah Cavaliere" userId="S::sarah.cavaliere@mail.utoronto.ca::c8f301d7-6da2-4bfd-ae1d-1e282cef5c7b" providerId="AD" clId="Web-{9FFA446D-3AA4-A5AA-36C3-E5034E4C9307}" dt="2022-04-06T15:32:37.880" v="716" actId="14100"/>
          <ac:spMkLst>
            <pc:docMk/>
            <pc:sldMk cId="2148160533" sldId="258"/>
            <ac:spMk id="2" creationId="{CB2FB6C3-B9F3-8382-D745-B213B55E0A76}"/>
          </ac:spMkLst>
        </pc:spChg>
        <pc:spChg chg="add del mod ord">
          <ac:chgData name="Sarah Cavaliere" userId="S::sarah.cavaliere@mail.utoronto.ca::c8f301d7-6da2-4bfd-ae1d-1e282cef5c7b" providerId="AD" clId="Web-{9FFA446D-3AA4-A5AA-36C3-E5034E4C9307}" dt="2022-04-06T15:26:21.204" v="633"/>
          <ac:spMkLst>
            <pc:docMk/>
            <pc:sldMk cId="2148160533" sldId="258"/>
            <ac:spMk id="5" creationId="{8EB3EE70-A83F-9B91-1787-F00687664F16}"/>
          </ac:spMkLst>
        </pc:spChg>
        <pc:spChg chg="add del ord">
          <ac:chgData name="Sarah Cavaliere" userId="S::sarah.cavaliere@mail.utoronto.ca::c8f301d7-6da2-4bfd-ae1d-1e282cef5c7b" providerId="AD" clId="Web-{9FFA446D-3AA4-A5AA-36C3-E5034E4C9307}" dt="2022-04-06T15:28:57.003" v="696"/>
          <ac:spMkLst>
            <pc:docMk/>
            <pc:sldMk cId="2148160533" sldId="258"/>
            <ac:spMk id="7" creationId="{061807B0-7972-A721-97B5-231845B84294}"/>
          </ac:spMkLst>
        </pc:spChg>
        <pc:spChg chg="add mod ord">
          <ac:chgData name="Sarah Cavaliere" userId="S::sarah.cavaliere@mail.utoronto.ca::c8f301d7-6da2-4bfd-ae1d-1e282cef5c7b" providerId="AD" clId="Web-{9FFA446D-3AA4-A5AA-36C3-E5034E4C9307}" dt="2022-04-06T15:37:11.243" v="761" actId="1076"/>
          <ac:spMkLst>
            <pc:docMk/>
            <pc:sldMk cId="2148160533" sldId="258"/>
            <ac:spMk id="9" creationId="{00105166-368A-21BE-CE84-F9AEF84F269E}"/>
          </ac:spMkLst>
        </pc:spChg>
      </pc:sldChg>
      <pc:sldChg chg="addSp delSp modSp">
        <pc:chgData name="Sarah Cavaliere" userId="S::sarah.cavaliere@mail.utoronto.ca::c8f301d7-6da2-4bfd-ae1d-1e282cef5c7b" providerId="AD" clId="Web-{9FFA446D-3AA4-A5AA-36C3-E5034E4C9307}" dt="2022-04-06T15:32:31.286" v="715" actId="14100"/>
        <pc:sldMkLst>
          <pc:docMk/>
          <pc:sldMk cId="818511570" sldId="259"/>
        </pc:sldMkLst>
        <pc:spChg chg="mod">
          <ac:chgData name="Sarah Cavaliere" userId="S::sarah.cavaliere@mail.utoronto.ca::c8f301d7-6da2-4bfd-ae1d-1e282cef5c7b" providerId="AD" clId="Web-{9FFA446D-3AA4-A5AA-36C3-E5034E4C9307}" dt="2022-04-06T15:32:31.286" v="715" actId="14100"/>
          <ac:spMkLst>
            <pc:docMk/>
            <pc:sldMk cId="818511570" sldId="259"/>
            <ac:spMk id="2" creationId="{CB2FB6C3-B9F3-8382-D745-B213B55E0A76}"/>
          </ac:spMkLst>
        </pc:spChg>
        <pc:spChg chg="add del mod">
          <ac:chgData name="Sarah Cavaliere" userId="S::sarah.cavaliere@mail.utoronto.ca::c8f301d7-6da2-4bfd-ae1d-1e282cef5c7b" providerId="AD" clId="Web-{9FFA446D-3AA4-A5AA-36C3-E5034E4C9307}" dt="2022-04-06T15:26:37.017" v="639"/>
          <ac:spMkLst>
            <pc:docMk/>
            <pc:sldMk cId="818511570" sldId="259"/>
            <ac:spMk id="5" creationId="{EC730087-497A-2E83-7C36-E6A5B0946C5C}"/>
          </ac:spMkLst>
        </pc:spChg>
        <pc:spChg chg="add del ord">
          <ac:chgData name="Sarah Cavaliere" userId="S::sarah.cavaliere@mail.utoronto.ca::c8f301d7-6da2-4bfd-ae1d-1e282cef5c7b" providerId="AD" clId="Web-{9FFA446D-3AA4-A5AA-36C3-E5034E4C9307}" dt="2022-04-06T15:29:04.675" v="697"/>
          <ac:spMkLst>
            <pc:docMk/>
            <pc:sldMk cId="818511570" sldId="259"/>
            <ac:spMk id="7" creationId="{E1718689-6A11-0B3D-7463-7D5CF2A438BE}"/>
          </ac:spMkLst>
        </pc:spChg>
        <pc:spChg chg="add mod ord">
          <ac:chgData name="Sarah Cavaliere" userId="S::sarah.cavaliere@mail.utoronto.ca::c8f301d7-6da2-4bfd-ae1d-1e282cef5c7b" providerId="AD" clId="Web-{9FFA446D-3AA4-A5AA-36C3-E5034E4C9307}" dt="2022-04-06T15:32:25.192" v="714" actId="14100"/>
          <ac:spMkLst>
            <pc:docMk/>
            <pc:sldMk cId="818511570" sldId="259"/>
            <ac:spMk id="9" creationId="{9BE958F3-21A9-1A78-377C-95BC63E827AE}"/>
          </ac:spMkLst>
        </pc:spChg>
      </pc:sldChg>
      <pc:sldChg chg="addSp delSp modSp">
        <pc:chgData name="Sarah Cavaliere" userId="S::sarah.cavaliere@mail.utoronto.ca::c8f301d7-6da2-4bfd-ae1d-1e282cef5c7b" providerId="AD" clId="Web-{9FFA446D-3AA4-A5AA-36C3-E5034E4C9307}" dt="2022-04-06T15:37:24.211" v="762"/>
        <pc:sldMkLst>
          <pc:docMk/>
          <pc:sldMk cId="4077010116" sldId="260"/>
        </pc:sldMkLst>
        <pc:spChg chg="mod">
          <ac:chgData name="Sarah Cavaliere" userId="S::sarah.cavaliere@mail.utoronto.ca::c8f301d7-6da2-4bfd-ae1d-1e282cef5c7b" providerId="AD" clId="Web-{9FFA446D-3AA4-A5AA-36C3-E5034E4C9307}" dt="2022-04-06T15:37:24.211" v="762"/>
          <ac:spMkLst>
            <pc:docMk/>
            <pc:sldMk cId="4077010116" sldId="260"/>
            <ac:spMk id="2" creationId="{CB2FB6C3-B9F3-8382-D745-B213B55E0A76}"/>
          </ac:spMkLst>
        </pc:spChg>
        <pc:spChg chg="add del ord">
          <ac:chgData name="Sarah Cavaliere" userId="S::sarah.cavaliere@mail.utoronto.ca::c8f301d7-6da2-4bfd-ae1d-1e282cef5c7b" providerId="AD" clId="Web-{9FFA446D-3AA4-A5AA-36C3-E5034E4C9307}" dt="2022-04-06T15:29:10.284" v="698"/>
          <ac:spMkLst>
            <pc:docMk/>
            <pc:sldMk cId="4077010116" sldId="260"/>
            <ac:spMk id="3" creationId="{DC05953E-2EAC-C1BB-8686-C07D5C82AC5F}"/>
          </ac:spMkLst>
        </pc:spChg>
        <pc:spChg chg="mod">
          <ac:chgData name="Sarah Cavaliere" userId="S::sarah.cavaliere@mail.utoronto.ca::c8f301d7-6da2-4bfd-ae1d-1e282cef5c7b" providerId="AD" clId="Web-{9FFA446D-3AA4-A5AA-36C3-E5034E4C9307}" dt="2022-04-06T15:21:48.029" v="585" actId="1076"/>
          <ac:spMkLst>
            <pc:docMk/>
            <pc:sldMk cId="4077010116" sldId="260"/>
            <ac:spMk id="6" creationId="{0A148FB3-8461-51DC-B1D2-367EB66DA39A}"/>
          </ac:spMkLst>
        </pc:spChg>
        <pc:spChg chg="mod">
          <ac:chgData name="Sarah Cavaliere" userId="S::sarah.cavaliere@mail.utoronto.ca::c8f301d7-6da2-4bfd-ae1d-1e282cef5c7b" providerId="AD" clId="Web-{9FFA446D-3AA4-A5AA-36C3-E5034E4C9307}" dt="2022-04-06T15:21:48.045" v="586" actId="1076"/>
          <ac:spMkLst>
            <pc:docMk/>
            <pc:sldMk cId="4077010116" sldId="260"/>
            <ac:spMk id="7" creationId="{7ED02E73-E722-BC66-3F72-E792E9ED2E15}"/>
          </ac:spMkLst>
        </pc:spChg>
        <pc:spChg chg="mod">
          <ac:chgData name="Sarah Cavaliere" userId="S::sarah.cavaliere@mail.utoronto.ca::c8f301d7-6da2-4bfd-ae1d-1e282cef5c7b" providerId="AD" clId="Web-{9FFA446D-3AA4-A5AA-36C3-E5034E4C9307}" dt="2022-04-06T15:21:48.060" v="587" actId="1076"/>
          <ac:spMkLst>
            <pc:docMk/>
            <pc:sldMk cId="4077010116" sldId="260"/>
            <ac:spMk id="8" creationId="{524EC984-D58C-539B-DDB3-F75682F80A11}"/>
          </ac:spMkLst>
        </pc:spChg>
        <pc:spChg chg="mod">
          <ac:chgData name="Sarah Cavaliere" userId="S::sarah.cavaliere@mail.utoronto.ca::c8f301d7-6da2-4bfd-ae1d-1e282cef5c7b" providerId="AD" clId="Web-{9FFA446D-3AA4-A5AA-36C3-E5034E4C9307}" dt="2022-04-06T15:22:18.904" v="590" actId="1076"/>
          <ac:spMkLst>
            <pc:docMk/>
            <pc:sldMk cId="4077010116" sldId="260"/>
            <ac:spMk id="10" creationId="{E342987A-D323-B3C9-DE94-86EB9A9684C1}"/>
          </ac:spMkLst>
        </pc:spChg>
        <pc:spChg chg="mod">
          <ac:chgData name="Sarah Cavaliere" userId="S::sarah.cavaliere@mail.utoronto.ca::c8f301d7-6da2-4bfd-ae1d-1e282cef5c7b" providerId="AD" clId="Web-{9FFA446D-3AA4-A5AA-36C3-E5034E4C9307}" dt="2022-04-06T15:33:53.506" v="732" actId="1076"/>
          <ac:spMkLst>
            <pc:docMk/>
            <pc:sldMk cId="4077010116" sldId="260"/>
            <ac:spMk id="11" creationId="{EF176931-46E2-96A2-A903-3EC9D501B2F2}"/>
          </ac:spMkLst>
        </pc:spChg>
        <pc:spChg chg="mod">
          <ac:chgData name="Sarah Cavaliere" userId="S::sarah.cavaliere@mail.utoronto.ca::c8f301d7-6da2-4bfd-ae1d-1e282cef5c7b" providerId="AD" clId="Web-{9FFA446D-3AA4-A5AA-36C3-E5034E4C9307}" dt="2022-04-06T15:22:36.280" v="597" actId="1076"/>
          <ac:spMkLst>
            <pc:docMk/>
            <pc:sldMk cId="4077010116" sldId="260"/>
            <ac:spMk id="12" creationId="{27B2A7BD-BD79-E9D2-FAA8-D94265433B52}"/>
          </ac:spMkLst>
        </pc:spChg>
        <pc:spChg chg="mod">
          <ac:chgData name="Sarah Cavaliere" userId="S::sarah.cavaliere@mail.utoronto.ca::c8f301d7-6da2-4bfd-ae1d-1e282cef5c7b" providerId="AD" clId="Web-{9FFA446D-3AA4-A5AA-36C3-E5034E4C9307}" dt="2022-04-06T15:22:18.920" v="591" actId="1076"/>
          <ac:spMkLst>
            <pc:docMk/>
            <pc:sldMk cId="4077010116" sldId="260"/>
            <ac:spMk id="14" creationId="{0B002736-820E-9309-F8BD-ADCF58DC46C2}"/>
          </ac:spMkLst>
        </pc:spChg>
        <pc:spChg chg="mod">
          <ac:chgData name="Sarah Cavaliere" userId="S::sarah.cavaliere@mail.utoronto.ca::c8f301d7-6da2-4bfd-ae1d-1e282cef5c7b" providerId="AD" clId="Web-{9FFA446D-3AA4-A5AA-36C3-E5034E4C9307}" dt="2022-04-06T15:22:45.452" v="599" actId="1076"/>
          <ac:spMkLst>
            <pc:docMk/>
            <pc:sldMk cId="4077010116" sldId="260"/>
            <ac:spMk id="15" creationId="{593E4A6F-5A57-A224-4197-332100244CDC}"/>
          </ac:spMkLst>
        </pc:spChg>
        <pc:spChg chg="mod">
          <ac:chgData name="Sarah Cavaliere" userId="S::sarah.cavaliere@mail.utoronto.ca::c8f301d7-6da2-4bfd-ae1d-1e282cef5c7b" providerId="AD" clId="Web-{9FFA446D-3AA4-A5AA-36C3-E5034E4C9307}" dt="2022-04-06T15:22:45.467" v="600" actId="1076"/>
          <ac:spMkLst>
            <pc:docMk/>
            <pc:sldMk cId="4077010116" sldId="260"/>
            <ac:spMk id="16" creationId="{82B2F4FF-C17C-8D8A-8C7D-3E12074DAF91}"/>
          </ac:spMkLst>
        </pc:spChg>
        <pc:spChg chg="mod">
          <ac:chgData name="Sarah Cavaliere" userId="S::sarah.cavaliere@mail.utoronto.ca::c8f301d7-6da2-4bfd-ae1d-1e282cef5c7b" providerId="AD" clId="Web-{9FFA446D-3AA4-A5AA-36C3-E5034E4C9307}" dt="2022-04-06T15:22:18.936" v="592" actId="1076"/>
          <ac:spMkLst>
            <pc:docMk/>
            <pc:sldMk cId="4077010116" sldId="260"/>
            <ac:spMk id="18" creationId="{AD7239C3-92B9-2D7D-7A05-1C68367A0613}"/>
          </ac:spMkLst>
        </pc:spChg>
        <pc:spChg chg="mod">
          <ac:chgData name="Sarah Cavaliere" userId="S::sarah.cavaliere@mail.utoronto.ca::c8f301d7-6da2-4bfd-ae1d-1e282cef5c7b" providerId="AD" clId="Web-{9FFA446D-3AA4-A5AA-36C3-E5034E4C9307}" dt="2022-04-06T15:33:53.522" v="733" actId="1076"/>
          <ac:spMkLst>
            <pc:docMk/>
            <pc:sldMk cId="4077010116" sldId="260"/>
            <ac:spMk id="19" creationId="{39D40E31-3762-FCB9-3862-68F3F7393ED5}"/>
          </ac:spMkLst>
        </pc:spChg>
        <pc:spChg chg="mod">
          <ac:chgData name="Sarah Cavaliere" userId="S::sarah.cavaliere@mail.utoronto.ca::c8f301d7-6da2-4bfd-ae1d-1e282cef5c7b" providerId="AD" clId="Web-{9FFA446D-3AA4-A5AA-36C3-E5034E4C9307}" dt="2022-04-06T15:22:56.280" v="603" actId="1076"/>
          <ac:spMkLst>
            <pc:docMk/>
            <pc:sldMk cId="4077010116" sldId="260"/>
            <ac:spMk id="20" creationId="{FC7637F9-BFE2-ED4E-AEE5-FE7339586D4B}"/>
          </ac:spMkLst>
        </pc:spChg>
        <pc:spChg chg="mod">
          <ac:chgData name="Sarah Cavaliere" userId="S::sarah.cavaliere@mail.utoronto.ca::c8f301d7-6da2-4bfd-ae1d-1e282cef5c7b" providerId="AD" clId="Web-{9FFA446D-3AA4-A5AA-36C3-E5034E4C9307}" dt="2022-04-06T15:22:18.951" v="593" actId="1076"/>
          <ac:spMkLst>
            <pc:docMk/>
            <pc:sldMk cId="4077010116" sldId="260"/>
            <ac:spMk id="22" creationId="{2757C106-84D2-DCC3-4074-70CE1A49A6AB}"/>
          </ac:spMkLst>
        </pc:spChg>
        <pc:spChg chg="mod">
          <ac:chgData name="Sarah Cavaliere" userId="S::sarah.cavaliere@mail.utoronto.ca::c8f301d7-6da2-4bfd-ae1d-1e282cef5c7b" providerId="AD" clId="Web-{9FFA446D-3AA4-A5AA-36C3-E5034E4C9307}" dt="2022-04-06T15:23:12.921" v="608" actId="1076"/>
          <ac:spMkLst>
            <pc:docMk/>
            <pc:sldMk cId="4077010116" sldId="260"/>
            <ac:spMk id="23" creationId="{9A2E2318-CD41-9AE7-21BA-43DE05277EA4}"/>
          </ac:spMkLst>
        </pc:spChg>
        <pc:spChg chg="mod">
          <ac:chgData name="Sarah Cavaliere" userId="S::sarah.cavaliere@mail.utoronto.ca::c8f301d7-6da2-4bfd-ae1d-1e282cef5c7b" providerId="AD" clId="Web-{9FFA446D-3AA4-A5AA-36C3-E5034E4C9307}" dt="2022-04-06T15:23:12.936" v="609" actId="1076"/>
          <ac:spMkLst>
            <pc:docMk/>
            <pc:sldMk cId="4077010116" sldId="260"/>
            <ac:spMk id="24" creationId="{C5A55328-F5FB-4D3A-B590-8EA7311A3FB0}"/>
          </ac:spMkLst>
        </pc:spChg>
        <pc:spChg chg="mod">
          <ac:chgData name="Sarah Cavaliere" userId="S::sarah.cavaliere@mail.utoronto.ca::c8f301d7-6da2-4bfd-ae1d-1e282cef5c7b" providerId="AD" clId="Web-{9FFA446D-3AA4-A5AA-36C3-E5034E4C9307}" dt="2022-04-06T15:22:18.983" v="594" actId="1076"/>
          <ac:spMkLst>
            <pc:docMk/>
            <pc:sldMk cId="4077010116" sldId="260"/>
            <ac:spMk id="26" creationId="{8060C298-35E8-C348-B7C5-74DD5CE32D42}"/>
          </ac:spMkLst>
        </pc:spChg>
        <pc:spChg chg="mod">
          <ac:chgData name="Sarah Cavaliere" userId="S::sarah.cavaliere@mail.utoronto.ca::c8f301d7-6da2-4bfd-ae1d-1e282cef5c7b" providerId="AD" clId="Web-{9FFA446D-3AA4-A5AA-36C3-E5034E4C9307}" dt="2022-04-06T15:23:05.280" v="605" actId="1076"/>
          <ac:spMkLst>
            <pc:docMk/>
            <pc:sldMk cId="4077010116" sldId="260"/>
            <ac:spMk id="27" creationId="{E739B536-C86C-0E21-91B2-4F4C58A078AA}"/>
          </ac:spMkLst>
        </pc:spChg>
        <pc:spChg chg="mod">
          <ac:chgData name="Sarah Cavaliere" userId="S::sarah.cavaliere@mail.utoronto.ca::c8f301d7-6da2-4bfd-ae1d-1e282cef5c7b" providerId="AD" clId="Web-{9FFA446D-3AA4-A5AA-36C3-E5034E4C9307}" dt="2022-04-06T15:23:05.296" v="606" actId="1076"/>
          <ac:spMkLst>
            <pc:docMk/>
            <pc:sldMk cId="4077010116" sldId="260"/>
            <ac:spMk id="28" creationId="{23D9EBF9-FE99-8C63-59BE-204A04EAFA9A}"/>
          </ac:spMkLst>
        </pc:spChg>
        <pc:spChg chg="mod">
          <ac:chgData name="Sarah Cavaliere" userId="S::sarah.cavaliere@mail.utoronto.ca::c8f301d7-6da2-4bfd-ae1d-1e282cef5c7b" providerId="AD" clId="Web-{9FFA446D-3AA4-A5AA-36C3-E5034E4C9307}" dt="2022-04-06T15:22:07.779" v="589" actId="1076"/>
          <ac:spMkLst>
            <pc:docMk/>
            <pc:sldMk cId="4077010116" sldId="260"/>
            <ac:spMk id="30" creationId="{1A40D21F-B8F4-2045-F9B1-FE952C65549E}"/>
          </ac:spMkLst>
        </pc:spChg>
        <pc:spChg chg="mod">
          <ac:chgData name="Sarah Cavaliere" userId="S::sarah.cavaliere@mail.utoronto.ca::c8f301d7-6da2-4bfd-ae1d-1e282cef5c7b" providerId="AD" clId="Web-{9FFA446D-3AA4-A5AA-36C3-E5034E4C9307}" dt="2022-04-06T15:23:24.640" v="611" actId="1076"/>
          <ac:spMkLst>
            <pc:docMk/>
            <pc:sldMk cId="4077010116" sldId="260"/>
            <ac:spMk id="31" creationId="{68F528E8-7E67-DF8B-5E01-72CAF1B127ED}"/>
          </ac:spMkLst>
        </pc:spChg>
        <pc:spChg chg="mod ord">
          <ac:chgData name="Sarah Cavaliere" userId="S::sarah.cavaliere@mail.utoronto.ca::c8f301d7-6da2-4bfd-ae1d-1e282cef5c7b" providerId="AD" clId="Web-{9FFA446D-3AA4-A5AA-36C3-E5034E4C9307}" dt="2022-04-06T15:26:54.798" v="647"/>
          <ac:spMkLst>
            <pc:docMk/>
            <pc:sldMk cId="4077010116" sldId="260"/>
            <ac:spMk id="32" creationId="{970B8721-0A5A-C9EA-9CC1-965B99B9BB3C}"/>
          </ac:spMkLst>
        </pc:spChg>
        <pc:spChg chg="del">
          <ac:chgData name="Sarah Cavaliere" userId="S::sarah.cavaliere@mail.utoronto.ca::c8f301d7-6da2-4bfd-ae1d-1e282cef5c7b" providerId="AD" clId="Web-{9FFA446D-3AA4-A5AA-36C3-E5034E4C9307}" dt="2022-04-06T15:14:59.056" v="441"/>
          <ac:spMkLst>
            <pc:docMk/>
            <pc:sldMk cId="4077010116" sldId="260"/>
            <ac:spMk id="34" creationId="{DD3266F2-26D8-A5A3-606D-89D55F935EAB}"/>
          </ac:spMkLst>
        </pc:spChg>
        <pc:spChg chg="del">
          <ac:chgData name="Sarah Cavaliere" userId="S::sarah.cavaliere@mail.utoronto.ca::c8f301d7-6da2-4bfd-ae1d-1e282cef5c7b" providerId="AD" clId="Web-{9FFA446D-3AA4-A5AA-36C3-E5034E4C9307}" dt="2022-04-06T15:14:59.056" v="440"/>
          <ac:spMkLst>
            <pc:docMk/>
            <pc:sldMk cId="4077010116" sldId="260"/>
            <ac:spMk id="35" creationId="{F9F2DAB4-82AC-43C1-BBC3-4CA36481DC93}"/>
          </ac:spMkLst>
        </pc:spChg>
        <pc:spChg chg="del">
          <ac:chgData name="Sarah Cavaliere" userId="S::sarah.cavaliere@mail.utoronto.ca::c8f301d7-6da2-4bfd-ae1d-1e282cef5c7b" providerId="AD" clId="Web-{9FFA446D-3AA4-A5AA-36C3-E5034E4C9307}" dt="2022-04-06T15:14:59.056" v="439"/>
          <ac:spMkLst>
            <pc:docMk/>
            <pc:sldMk cId="4077010116" sldId="260"/>
            <ac:spMk id="36" creationId="{28DD96B1-A0D4-650D-8790-F1149247894D}"/>
          </ac:spMkLst>
        </pc:spChg>
        <pc:spChg chg="add mod ord">
          <ac:chgData name="Sarah Cavaliere" userId="S::sarah.cavaliere@mail.utoronto.ca::c8f301d7-6da2-4bfd-ae1d-1e282cef5c7b" providerId="AD" clId="Web-{9FFA446D-3AA4-A5AA-36C3-E5034E4C9307}" dt="2022-04-06T15:34:09.381" v="735" actId="14100"/>
          <ac:spMkLst>
            <pc:docMk/>
            <pc:sldMk cId="4077010116" sldId="260"/>
            <ac:spMk id="39" creationId="{65D9FFEB-28D6-7DA2-D69F-018F3EF897DF}"/>
          </ac:spMkLst>
        </pc:spChg>
        <pc:cxnChg chg="mod">
          <ac:chgData name="Sarah Cavaliere" userId="S::sarah.cavaliere@mail.utoronto.ca::c8f301d7-6da2-4bfd-ae1d-1e282cef5c7b" providerId="AD" clId="Web-{9FFA446D-3AA4-A5AA-36C3-E5034E4C9307}" dt="2022-04-06T15:21:48.014" v="584" actId="1076"/>
          <ac:cxnSpMkLst>
            <pc:docMk/>
            <pc:sldMk cId="4077010116" sldId="260"/>
            <ac:cxnSpMk id="5" creationId="{87148A9E-B081-3C67-043F-5963DD5B24DC}"/>
          </ac:cxnSpMkLst>
        </pc:cxnChg>
        <pc:cxnChg chg="mod">
          <ac:chgData name="Sarah Cavaliere" userId="S::sarah.cavaliere@mail.utoronto.ca::c8f301d7-6da2-4bfd-ae1d-1e282cef5c7b" providerId="AD" clId="Web-{9FFA446D-3AA4-A5AA-36C3-E5034E4C9307}" dt="2022-04-06T15:22:36.248" v="595" actId="1076"/>
          <ac:cxnSpMkLst>
            <pc:docMk/>
            <pc:sldMk cId="4077010116" sldId="260"/>
            <ac:cxnSpMk id="9" creationId="{9B4304F7-F032-FF10-AEB3-F44FD075992B}"/>
          </ac:cxnSpMkLst>
        </pc:cxnChg>
        <pc:cxnChg chg="mod">
          <ac:chgData name="Sarah Cavaliere" userId="S::sarah.cavaliere@mail.utoronto.ca::c8f301d7-6da2-4bfd-ae1d-1e282cef5c7b" providerId="AD" clId="Web-{9FFA446D-3AA4-A5AA-36C3-E5034E4C9307}" dt="2022-04-06T15:22:45.452" v="598" actId="1076"/>
          <ac:cxnSpMkLst>
            <pc:docMk/>
            <pc:sldMk cId="4077010116" sldId="260"/>
            <ac:cxnSpMk id="13" creationId="{E7CFE9B5-5877-37B9-BD03-0507CB08F474}"/>
          </ac:cxnSpMkLst>
        </pc:cxnChg>
        <pc:cxnChg chg="mod">
          <ac:chgData name="Sarah Cavaliere" userId="S::sarah.cavaliere@mail.utoronto.ca::c8f301d7-6da2-4bfd-ae1d-1e282cef5c7b" providerId="AD" clId="Web-{9FFA446D-3AA4-A5AA-36C3-E5034E4C9307}" dt="2022-04-06T15:22:56.249" v="601" actId="1076"/>
          <ac:cxnSpMkLst>
            <pc:docMk/>
            <pc:sldMk cId="4077010116" sldId="260"/>
            <ac:cxnSpMk id="17" creationId="{5CC39DFA-60EB-CF57-34BD-625A2EF15614}"/>
          </ac:cxnSpMkLst>
        </pc:cxnChg>
        <pc:cxnChg chg="mod">
          <ac:chgData name="Sarah Cavaliere" userId="S::sarah.cavaliere@mail.utoronto.ca::c8f301d7-6da2-4bfd-ae1d-1e282cef5c7b" providerId="AD" clId="Web-{9FFA446D-3AA4-A5AA-36C3-E5034E4C9307}" dt="2022-04-06T15:23:12.905" v="607" actId="1076"/>
          <ac:cxnSpMkLst>
            <pc:docMk/>
            <pc:sldMk cId="4077010116" sldId="260"/>
            <ac:cxnSpMk id="21" creationId="{41EAD82C-70F7-8B59-6C1D-F26F7CAB10B2}"/>
          </ac:cxnSpMkLst>
        </pc:cxnChg>
        <pc:cxnChg chg="mod">
          <ac:chgData name="Sarah Cavaliere" userId="S::sarah.cavaliere@mail.utoronto.ca::c8f301d7-6da2-4bfd-ae1d-1e282cef5c7b" providerId="AD" clId="Web-{9FFA446D-3AA4-A5AA-36C3-E5034E4C9307}" dt="2022-04-06T15:23:05.264" v="604" actId="1076"/>
          <ac:cxnSpMkLst>
            <pc:docMk/>
            <pc:sldMk cId="4077010116" sldId="260"/>
            <ac:cxnSpMk id="25" creationId="{5E7ABAF1-58C4-FF82-946A-061F2A1A1CDE}"/>
          </ac:cxnSpMkLst>
        </pc:cxnChg>
        <pc:cxnChg chg="mod">
          <ac:chgData name="Sarah Cavaliere" userId="S::sarah.cavaliere@mail.utoronto.ca::c8f301d7-6da2-4bfd-ae1d-1e282cef5c7b" providerId="AD" clId="Web-{9FFA446D-3AA4-A5AA-36C3-E5034E4C9307}" dt="2022-04-06T15:23:24.624" v="610" actId="1076"/>
          <ac:cxnSpMkLst>
            <pc:docMk/>
            <pc:sldMk cId="4077010116" sldId="260"/>
            <ac:cxnSpMk id="29" creationId="{E63F0BEA-2D20-1768-5597-EB45B439D5C0}"/>
          </ac:cxnSpMkLst>
        </pc:cxnChg>
        <pc:cxnChg chg="del">
          <ac:chgData name="Sarah Cavaliere" userId="S::sarah.cavaliere@mail.utoronto.ca::c8f301d7-6da2-4bfd-ae1d-1e282cef5c7b" providerId="AD" clId="Web-{9FFA446D-3AA4-A5AA-36C3-E5034E4C9307}" dt="2022-04-06T15:14:59.056" v="442"/>
          <ac:cxnSpMkLst>
            <pc:docMk/>
            <pc:sldMk cId="4077010116" sldId="260"/>
            <ac:cxnSpMk id="33" creationId="{0DCF1F93-B665-0F86-2C95-25570D37C1A7}"/>
          </ac:cxnSpMkLst>
        </pc:cxnChg>
      </pc:sldChg>
      <pc:sldChg chg="addSp delSp modSp">
        <pc:chgData name="Sarah Cavaliere" userId="S::sarah.cavaliere@mail.utoronto.ca::c8f301d7-6da2-4bfd-ae1d-1e282cef5c7b" providerId="AD" clId="Web-{9FFA446D-3AA4-A5AA-36C3-E5034E4C9307}" dt="2022-04-06T15:34:31.850" v="739" actId="14100"/>
        <pc:sldMkLst>
          <pc:docMk/>
          <pc:sldMk cId="622694842" sldId="261"/>
        </pc:sldMkLst>
        <pc:spChg chg="mod">
          <ac:chgData name="Sarah Cavaliere" userId="S::sarah.cavaliere@mail.utoronto.ca::c8f301d7-6da2-4bfd-ae1d-1e282cef5c7b" providerId="AD" clId="Web-{9FFA446D-3AA4-A5AA-36C3-E5034E4C9307}" dt="2022-04-06T15:34:31.850" v="739" actId="14100"/>
          <ac:spMkLst>
            <pc:docMk/>
            <pc:sldMk cId="622694842" sldId="261"/>
            <ac:spMk id="2" creationId="{CB2FB6C3-B9F3-8382-D745-B213B55E0A76}"/>
          </ac:spMkLst>
        </pc:spChg>
        <pc:spChg chg="add del ord">
          <ac:chgData name="Sarah Cavaliere" userId="S::sarah.cavaliere@mail.utoronto.ca::c8f301d7-6da2-4bfd-ae1d-1e282cef5c7b" providerId="AD" clId="Web-{9FFA446D-3AA4-A5AA-36C3-E5034E4C9307}" dt="2022-04-06T15:29:15.925" v="699"/>
          <ac:spMkLst>
            <pc:docMk/>
            <pc:sldMk cId="622694842" sldId="261"/>
            <ac:spMk id="5" creationId="{B40282D4-A8EF-77FA-A277-BFE16439BC45}"/>
          </ac:spMkLst>
        </pc:spChg>
        <pc:spChg chg="add mod ord">
          <ac:chgData name="Sarah Cavaliere" userId="S::sarah.cavaliere@mail.utoronto.ca::c8f301d7-6da2-4bfd-ae1d-1e282cef5c7b" providerId="AD" clId="Web-{9FFA446D-3AA4-A5AA-36C3-E5034E4C9307}" dt="2022-04-06T15:34:24.459" v="738" actId="14100"/>
          <ac:spMkLst>
            <pc:docMk/>
            <pc:sldMk cId="622694842" sldId="261"/>
            <ac:spMk id="7" creationId="{16373A50-AC92-97E0-A54E-FF91DB914071}"/>
          </ac:spMkLst>
        </pc:spChg>
      </pc:sldChg>
    </pc:docChg>
  </pc:docChgLst>
  <pc:docChgLst>
    <pc:chgData name="Sarah Cavaliere" userId="S::sarah.cavaliere@mail.utoronto.ca::c8f301d7-6da2-4bfd-ae1d-1e282cef5c7b" providerId="AD" clId="Web-{1E373D05-C8B4-0BD2-D26B-13A1A00A9BDB}"/>
    <pc:docChg chg="modSld">
      <pc:chgData name="Sarah Cavaliere" userId="S::sarah.cavaliere@mail.utoronto.ca::c8f301d7-6da2-4bfd-ae1d-1e282cef5c7b" providerId="AD" clId="Web-{1E373D05-C8B4-0BD2-D26B-13A1A00A9BDB}" dt="2022-04-06T17:33:05.261" v="9" actId="20577"/>
      <pc:docMkLst>
        <pc:docMk/>
      </pc:docMkLst>
      <pc:sldChg chg="modSp">
        <pc:chgData name="Sarah Cavaliere" userId="S::sarah.cavaliere@mail.utoronto.ca::c8f301d7-6da2-4bfd-ae1d-1e282cef5c7b" providerId="AD" clId="Web-{1E373D05-C8B4-0BD2-D26B-13A1A00A9BDB}" dt="2022-04-06T17:32:39.917" v="4" actId="20577"/>
        <pc:sldMkLst>
          <pc:docMk/>
          <pc:sldMk cId="109857222" sldId="256"/>
        </pc:sldMkLst>
        <pc:spChg chg="mod">
          <ac:chgData name="Sarah Cavaliere" userId="S::sarah.cavaliere@mail.utoronto.ca::c8f301d7-6da2-4bfd-ae1d-1e282cef5c7b" providerId="AD" clId="Web-{1E373D05-C8B4-0BD2-D26B-13A1A00A9BDB}" dt="2022-04-06T17:32:39.917" v="4" actId="20577"/>
          <ac:spMkLst>
            <pc:docMk/>
            <pc:sldMk cId="109857222" sldId="256"/>
            <ac:spMk id="2" creationId="{00000000-0000-0000-0000-000000000000}"/>
          </ac:spMkLst>
        </pc:spChg>
      </pc:sldChg>
      <pc:sldChg chg="modSp">
        <pc:chgData name="Sarah Cavaliere" userId="S::sarah.cavaliere@mail.utoronto.ca::c8f301d7-6da2-4bfd-ae1d-1e282cef5c7b" providerId="AD" clId="Web-{1E373D05-C8B4-0BD2-D26B-13A1A00A9BDB}" dt="2022-04-06T17:32:45.558" v="5" actId="20577"/>
        <pc:sldMkLst>
          <pc:docMk/>
          <pc:sldMk cId="3297412474" sldId="257"/>
        </pc:sldMkLst>
        <pc:spChg chg="mod">
          <ac:chgData name="Sarah Cavaliere" userId="S::sarah.cavaliere@mail.utoronto.ca::c8f301d7-6da2-4bfd-ae1d-1e282cef5c7b" providerId="AD" clId="Web-{1E373D05-C8B4-0BD2-D26B-13A1A00A9BDB}" dt="2022-04-06T17:32:45.558" v="5" actId="20577"/>
          <ac:spMkLst>
            <pc:docMk/>
            <pc:sldMk cId="3297412474" sldId="257"/>
            <ac:spMk id="2" creationId="{CB2FB6C3-B9F3-8382-D745-B213B55E0A76}"/>
          </ac:spMkLst>
        </pc:spChg>
      </pc:sldChg>
      <pc:sldChg chg="modSp">
        <pc:chgData name="Sarah Cavaliere" userId="S::sarah.cavaliere@mail.utoronto.ca::c8f301d7-6da2-4bfd-ae1d-1e282cef5c7b" providerId="AD" clId="Web-{1E373D05-C8B4-0BD2-D26B-13A1A00A9BDB}" dt="2022-04-06T17:32:50.527" v="6" actId="20577"/>
        <pc:sldMkLst>
          <pc:docMk/>
          <pc:sldMk cId="2148160533" sldId="258"/>
        </pc:sldMkLst>
        <pc:spChg chg="mod">
          <ac:chgData name="Sarah Cavaliere" userId="S::sarah.cavaliere@mail.utoronto.ca::c8f301d7-6da2-4bfd-ae1d-1e282cef5c7b" providerId="AD" clId="Web-{1E373D05-C8B4-0BD2-D26B-13A1A00A9BDB}" dt="2022-04-06T17:32:50.527" v="6" actId="20577"/>
          <ac:spMkLst>
            <pc:docMk/>
            <pc:sldMk cId="2148160533" sldId="258"/>
            <ac:spMk id="2" creationId="{CB2FB6C3-B9F3-8382-D745-B213B55E0A76}"/>
          </ac:spMkLst>
        </pc:spChg>
      </pc:sldChg>
      <pc:sldChg chg="modSp">
        <pc:chgData name="Sarah Cavaliere" userId="S::sarah.cavaliere@mail.utoronto.ca::c8f301d7-6da2-4bfd-ae1d-1e282cef5c7b" providerId="AD" clId="Web-{1E373D05-C8B4-0BD2-D26B-13A1A00A9BDB}" dt="2022-04-06T17:32:55.370" v="7" actId="20577"/>
        <pc:sldMkLst>
          <pc:docMk/>
          <pc:sldMk cId="818511570" sldId="259"/>
        </pc:sldMkLst>
        <pc:spChg chg="mod">
          <ac:chgData name="Sarah Cavaliere" userId="S::sarah.cavaliere@mail.utoronto.ca::c8f301d7-6da2-4bfd-ae1d-1e282cef5c7b" providerId="AD" clId="Web-{1E373D05-C8B4-0BD2-D26B-13A1A00A9BDB}" dt="2022-04-06T17:32:55.370" v="7" actId="20577"/>
          <ac:spMkLst>
            <pc:docMk/>
            <pc:sldMk cId="818511570" sldId="259"/>
            <ac:spMk id="2" creationId="{CB2FB6C3-B9F3-8382-D745-B213B55E0A76}"/>
          </ac:spMkLst>
        </pc:spChg>
      </pc:sldChg>
      <pc:sldChg chg="modSp">
        <pc:chgData name="Sarah Cavaliere" userId="S::sarah.cavaliere@mail.utoronto.ca::c8f301d7-6da2-4bfd-ae1d-1e282cef5c7b" providerId="AD" clId="Web-{1E373D05-C8B4-0BD2-D26B-13A1A00A9BDB}" dt="2022-04-06T17:33:01.121" v="8" actId="20577"/>
        <pc:sldMkLst>
          <pc:docMk/>
          <pc:sldMk cId="4077010116" sldId="260"/>
        </pc:sldMkLst>
        <pc:spChg chg="mod">
          <ac:chgData name="Sarah Cavaliere" userId="S::sarah.cavaliere@mail.utoronto.ca::c8f301d7-6da2-4bfd-ae1d-1e282cef5c7b" providerId="AD" clId="Web-{1E373D05-C8B4-0BD2-D26B-13A1A00A9BDB}" dt="2022-04-06T17:33:01.121" v="8" actId="20577"/>
          <ac:spMkLst>
            <pc:docMk/>
            <pc:sldMk cId="4077010116" sldId="260"/>
            <ac:spMk id="2" creationId="{CB2FB6C3-B9F3-8382-D745-B213B55E0A76}"/>
          </ac:spMkLst>
        </pc:spChg>
        <pc:spChg chg="mod">
          <ac:chgData name="Sarah Cavaliere" userId="S::sarah.cavaliere@mail.utoronto.ca::c8f301d7-6da2-4bfd-ae1d-1e282cef5c7b" providerId="AD" clId="Web-{1E373D05-C8B4-0BD2-D26B-13A1A00A9BDB}" dt="2022-04-06T17:32:10.463" v="3" actId="1076"/>
          <ac:spMkLst>
            <pc:docMk/>
            <pc:sldMk cId="4077010116" sldId="260"/>
            <ac:spMk id="19" creationId="{39D40E31-3762-FCB9-3862-68F3F7393ED5}"/>
          </ac:spMkLst>
        </pc:spChg>
      </pc:sldChg>
      <pc:sldChg chg="modSp">
        <pc:chgData name="Sarah Cavaliere" userId="S::sarah.cavaliere@mail.utoronto.ca::c8f301d7-6da2-4bfd-ae1d-1e282cef5c7b" providerId="AD" clId="Web-{1E373D05-C8B4-0BD2-D26B-13A1A00A9BDB}" dt="2022-04-06T17:33:05.261" v="9" actId="20577"/>
        <pc:sldMkLst>
          <pc:docMk/>
          <pc:sldMk cId="622694842" sldId="261"/>
        </pc:sldMkLst>
        <pc:spChg chg="mod">
          <ac:chgData name="Sarah Cavaliere" userId="S::sarah.cavaliere@mail.utoronto.ca::c8f301d7-6da2-4bfd-ae1d-1e282cef5c7b" providerId="AD" clId="Web-{1E373D05-C8B4-0BD2-D26B-13A1A00A9BDB}" dt="2022-04-06T17:33:05.261" v="9" actId="20577"/>
          <ac:spMkLst>
            <pc:docMk/>
            <pc:sldMk cId="622694842" sldId="261"/>
            <ac:spMk id="2" creationId="{CB2FB6C3-B9F3-8382-D745-B213B55E0A76}"/>
          </ac:spMkLst>
        </pc:spChg>
      </pc:sldChg>
    </pc:docChg>
  </pc:docChgLst>
  <pc:docChgLst>
    <pc:chgData name="Sarah Cavaliere" userId="S::sarah.cavaliere@mail.utoronto.ca::c8f301d7-6da2-4bfd-ae1d-1e282cef5c7b" providerId="AD" clId="Web-{F3BDA376-A078-DEB9-0EED-A5FE7D8B408D}"/>
    <pc:docChg chg="modSld">
      <pc:chgData name="Sarah Cavaliere" userId="S::sarah.cavaliere@mail.utoronto.ca::c8f301d7-6da2-4bfd-ae1d-1e282cef5c7b" providerId="AD" clId="Web-{F3BDA376-A078-DEB9-0EED-A5FE7D8B408D}" dt="2022-04-02T15:46:25.425" v="73" actId="20577"/>
      <pc:docMkLst>
        <pc:docMk/>
      </pc:docMkLst>
      <pc:sldChg chg="modSp">
        <pc:chgData name="Sarah Cavaliere" userId="S::sarah.cavaliere@mail.utoronto.ca::c8f301d7-6da2-4bfd-ae1d-1e282cef5c7b" providerId="AD" clId="Web-{F3BDA376-A078-DEB9-0EED-A5FE7D8B408D}" dt="2022-04-02T15:46:25.425" v="73" actId="20577"/>
        <pc:sldMkLst>
          <pc:docMk/>
          <pc:sldMk cId="109857222" sldId="256"/>
        </pc:sldMkLst>
        <pc:spChg chg="mod">
          <ac:chgData name="Sarah Cavaliere" userId="S::sarah.cavaliere@mail.utoronto.ca::c8f301d7-6da2-4bfd-ae1d-1e282cef5c7b" providerId="AD" clId="Web-{F3BDA376-A078-DEB9-0EED-A5FE7D8B408D}" dt="2022-04-02T15:46:25.425" v="73" actId="20577"/>
          <ac:spMkLst>
            <pc:docMk/>
            <pc:sldMk cId="109857222" sldId="256"/>
            <ac:spMk id="2" creationId="{00000000-0000-0000-0000-000000000000}"/>
          </ac:spMkLst>
        </pc:spChg>
        <pc:spChg chg="mod">
          <ac:chgData name="Sarah Cavaliere" userId="S::sarah.cavaliere@mail.utoronto.ca::c8f301d7-6da2-4bfd-ae1d-1e282cef5c7b" providerId="AD" clId="Web-{F3BDA376-A078-DEB9-0EED-A5FE7D8B408D}" dt="2022-04-02T15:46:18.503" v="66" actId="20577"/>
          <ac:spMkLst>
            <pc:docMk/>
            <pc:sldMk cId="109857222" sldId="256"/>
            <ac:spMk id="3" creationId="{00000000-0000-0000-0000-000000000000}"/>
          </ac:spMkLst>
        </pc:spChg>
      </pc:sldChg>
    </pc:docChg>
  </pc:docChgLst>
  <pc:docChgLst>
    <pc:chgData name="Sarah Cavaliere" userId="S::sarah.cavaliere@mail.utoronto.ca::c8f301d7-6da2-4bfd-ae1d-1e282cef5c7b" providerId="AD" clId="Web-{B7730244-1785-7027-D16C-F976EE6BB9D7}"/>
    <pc:docChg chg="addSld modSld">
      <pc:chgData name="Sarah Cavaliere" userId="S::sarah.cavaliere@mail.utoronto.ca::c8f301d7-6da2-4bfd-ae1d-1e282cef5c7b" providerId="AD" clId="Web-{B7730244-1785-7027-D16C-F976EE6BB9D7}" dt="2022-04-05T19:31:51.442" v="677" actId="1076"/>
      <pc:docMkLst>
        <pc:docMk/>
      </pc:docMkLst>
      <pc:sldChg chg="addSp delSp modSp mod setBg">
        <pc:chgData name="Sarah Cavaliere" userId="S::sarah.cavaliere@mail.utoronto.ca::c8f301d7-6da2-4bfd-ae1d-1e282cef5c7b" providerId="AD" clId="Web-{B7730244-1785-7027-D16C-F976EE6BB9D7}" dt="2022-04-05T19:05:28.789" v="264" actId="20577"/>
        <pc:sldMkLst>
          <pc:docMk/>
          <pc:sldMk cId="109857222" sldId="256"/>
        </pc:sldMkLst>
        <pc:spChg chg="mod">
          <ac:chgData name="Sarah Cavaliere" userId="S::sarah.cavaliere@mail.utoronto.ca::c8f301d7-6da2-4bfd-ae1d-1e282cef5c7b" providerId="AD" clId="Web-{B7730244-1785-7027-D16C-F976EE6BB9D7}" dt="2022-04-05T18:35:06.663" v="24" actId="20577"/>
          <ac:spMkLst>
            <pc:docMk/>
            <pc:sldMk cId="109857222" sldId="256"/>
            <ac:spMk id="2" creationId="{00000000-0000-0000-0000-000000000000}"/>
          </ac:spMkLst>
        </pc:spChg>
        <pc:spChg chg="mod">
          <ac:chgData name="Sarah Cavaliere" userId="S::sarah.cavaliere@mail.utoronto.ca::c8f301d7-6da2-4bfd-ae1d-1e282cef5c7b" providerId="AD" clId="Web-{B7730244-1785-7027-D16C-F976EE6BB9D7}" dt="2022-04-05T19:05:28.789" v="264" actId="20577"/>
          <ac:spMkLst>
            <pc:docMk/>
            <pc:sldMk cId="109857222" sldId="256"/>
            <ac:spMk id="3" creationId="{00000000-0000-0000-0000-000000000000}"/>
          </ac:spMkLst>
        </pc:spChg>
        <pc:picChg chg="add del mod ord">
          <ac:chgData name="Sarah Cavaliere" userId="S::sarah.cavaliere@mail.utoronto.ca::c8f301d7-6da2-4bfd-ae1d-1e282cef5c7b" providerId="AD" clId="Web-{B7730244-1785-7027-D16C-F976EE6BB9D7}" dt="2022-04-05T18:34:42.835" v="9"/>
          <ac:picMkLst>
            <pc:docMk/>
            <pc:sldMk cId="109857222" sldId="256"/>
            <ac:picMk id="4" creationId="{2EAA138D-7A40-6327-43DD-614920FDEBB9}"/>
          </ac:picMkLst>
        </pc:picChg>
      </pc:sldChg>
      <pc:sldChg chg="modSp new">
        <pc:chgData name="Sarah Cavaliere" userId="S::sarah.cavaliere@mail.utoronto.ca::c8f301d7-6da2-4bfd-ae1d-1e282cef5c7b" providerId="AD" clId="Web-{B7730244-1785-7027-D16C-F976EE6BB9D7}" dt="2022-04-05T18:38:22.198" v="68" actId="20577"/>
        <pc:sldMkLst>
          <pc:docMk/>
          <pc:sldMk cId="3297412474" sldId="257"/>
        </pc:sldMkLst>
        <pc:spChg chg="mod">
          <ac:chgData name="Sarah Cavaliere" userId="S::sarah.cavaliere@mail.utoronto.ca::c8f301d7-6da2-4bfd-ae1d-1e282cef5c7b" providerId="AD" clId="Web-{B7730244-1785-7027-D16C-F976EE6BB9D7}" dt="2022-04-05T18:38:22.198" v="68" actId="20577"/>
          <ac:spMkLst>
            <pc:docMk/>
            <pc:sldMk cId="3297412474" sldId="257"/>
            <ac:spMk id="2" creationId="{CB2FB6C3-B9F3-8382-D745-B213B55E0A76}"/>
          </ac:spMkLst>
        </pc:spChg>
        <pc:spChg chg="mod">
          <ac:chgData name="Sarah Cavaliere" userId="S::sarah.cavaliere@mail.utoronto.ca::c8f301d7-6da2-4bfd-ae1d-1e282cef5c7b" providerId="AD" clId="Web-{B7730244-1785-7027-D16C-F976EE6BB9D7}" dt="2022-04-05T18:37:05.353" v="53" actId="20577"/>
          <ac:spMkLst>
            <pc:docMk/>
            <pc:sldMk cId="3297412474" sldId="257"/>
            <ac:spMk id="3" creationId="{03413B8A-53BB-3110-C55B-33ED0A642812}"/>
          </ac:spMkLst>
        </pc:spChg>
      </pc:sldChg>
      <pc:sldChg chg="modSp add replId">
        <pc:chgData name="Sarah Cavaliere" userId="S::sarah.cavaliere@mail.utoronto.ca::c8f301d7-6da2-4bfd-ae1d-1e282cef5c7b" providerId="AD" clId="Web-{B7730244-1785-7027-D16C-F976EE6BB9D7}" dt="2022-04-05T18:38:38.902" v="70" actId="20577"/>
        <pc:sldMkLst>
          <pc:docMk/>
          <pc:sldMk cId="2148160533" sldId="258"/>
        </pc:sldMkLst>
        <pc:spChg chg="mod">
          <ac:chgData name="Sarah Cavaliere" userId="S::sarah.cavaliere@mail.utoronto.ca::c8f301d7-6da2-4bfd-ae1d-1e282cef5c7b" providerId="AD" clId="Web-{B7730244-1785-7027-D16C-F976EE6BB9D7}" dt="2022-04-05T18:38:38.902" v="70" actId="20577"/>
          <ac:spMkLst>
            <pc:docMk/>
            <pc:sldMk cId="2148160533" sldId="258"/>
            <ac:spMk id="2" creationId="{CB2FB6C3-B9F3-8382-D745-B213B55E0A76}"/>
          </ac:spMkLst>
        </pc:spChg>
      </pc:sldChg>
      <pc:sldChg chg="modSp add replId">
        <pc:chgData name="Sarah Cavaliere" userId="S::sarah.cavaliere@mail.utoronto.ca::c8f301d7-6da2-4bfd-ae1d-1e282cef5c7b" providerId="AD" clId="Web-{B7730244-1785-7027-D16C-F976EE6BB9D7}" dt="2022-04-05T18:39:01.527" v="88" actId="20577"/>
        <pc:sldMkLst>
          <pc:docMk/>
          <pc:sldMk cId="818511570" sldId="259"/>
        </pc:sldMkLst>
        <pc:spChg chg="mod">
          <ac:chgData name="Sarah Cavaliere" userId="S::sarah.cavaliere@mail.utoronto.ca::c8f301d7-6da2-4bfd-ae1d-1e282cef5c7b" providerId="AD" clId="Web-{B7730244-1785-7027-D16C-F976EE6BB9D7}" dt="2022-04-05T18:39:01.527" v="88" actId="20577"/>
          <ac:spMkLst>
            <pc:docMk/>
            <pc:sldMk cId="818511570" sldId="259"/>
            <ac:spMk id="2" creationId="{CB2FB6C3-B9F3-8382-D745-B213B55E0A76}"/>
          </ac:spMkLst>
        </pc:spChg>
      </pc:sldChg>
      <pc:sldChg chg="addSp delSp modSp add replId">
        <pc:chgData name="Sarah Cavaliere" userId="S::sarah.cavaliere@mail.utoronto.ca::c8f301d7-6da2-4bfd-ae1d-1e282cef5c7b" providerId="AD" clId="Web-{B7730244-1785-7027-D16C-F976EE6BB9D7}" dt="2022-04-05T19:31:51.442" v="677" actId="1076"/>
        <pc:sldMkLst>
          <pc:docMk/>
          <pc:sldMk cId="4077010116" sldId="260"/>
        </pc:sldMkLst>
        <pc:spChg chg="mod">
          <ac:chgData name="Sarah Cavaliere" userId="S::sarah.cavaliere@mail.utoronto.ca::c8f301d7-6da2-4bfd-ae1d-1e282cef5c7b" providerId="AD" clId="Web-{B7730244-1785-7027-D16C-F976EE6BB9D7}" dt="2022-04-05T18:39:17.340" v="100" actId="20577"/>
          <ac:spMkLst>
            <pc:docMk/>
            <pc:sldMk cId="4077010116" sldId="260"/>
            <ac:spMk id="2" creationId="{CB2FB6C3-B9F3-8382-D745-B213B55E0A76}"/>
          </ac:spMkLst>
        </pc:spChg>
        <pc:spChg chg="add del">
          <ac:chgData name="Sarah Cavaliere" userId="S::sarah.cavaliere@mail.utoronto.ca::c8f301d7-6da2-4bfd-ae1d-1e282cef5c7b" providerId="AD" clId="Web-{B7730244-1785-7027-D16C-F976EE6BB9D7}" dt="2022-04-05T18:41:58.452" v="119"/>
          <ac:spMkLst>
            <pc:docMk/>
            <pc:sldMk cId="4077010116" sldId="260"/>
            <ac:spMk id="3" creationId="{03413B8A-53BB-3110-C55B-33ED0A642812}"/>
          </ac:spMkLst>
        </pc:spChg>
        <pc:spChg chg="add mod">
          <ac:chgData name="Sarah Cavaliere" userId="S::sarah.cavaliere@mail.utoronto.ca::c8f301d7-6da2-4bfd-ae1d-1e282cef5c7b" providerId="AD" clId="Web-{B7730244-1785-7027-D16C-F976EE6BB9D7}" dt="2022-04-05T19:01:08.753" v="241" actId="1076"/>
          <ac:spMkLst>
            <pc:docMk/>
            <pc:sldMk cId="4077010116" sldId="260"/>
            <ac:spMk id="6" creationId="{0A148FB3-8461-51DC-B1D2-367EB66DA39A}"/>
          </ac:spMkLst>
        </pc:spChg>
        <pc:spChg chg="add mod">
          <ac:chgData name="Sarah Cavaliere" userId="S::sarah.cavaliere@mail.utoronto.ca::c8f301d7-6da2-4bfd-ae1d-1e282cef5c7b" providerId="AD" clId="Web-{B7730244-1785-7027-D16C-F976EE6BB9D7}" dt="2022-04-05T19:24:09.106" v="521" actId="20577"/>
          <ac:spMkLst>
            <pc:docMk/>
            <pc:sldMk cId="4077010116" sldId="260"/>
            <ac:spMk id="7" creationId="{7ED02E73-E722-BC66-3F72-E792E9ED2E15}"/>
          </ac:spMkLst>
        </pc:spChg>
        <pc:spChg chg="add mod">
          <ac:chgData name="Sarah Cavaliere" userId="S::sarah.cavaliere@mail.utoronto.ca::c8f301d7-6da2-4bfd-ae1d-1e282cef5c7b" providerId="AD" clId="Web-{B7730244-1785-7027-D16C-F976EE6BB9D7}" dt="2022-04-05T19:13:17.751" v="341" actId="20577"/>
          <ac:spMkLst>
            <pc:docMk/>
            <pc:sldMk cId="4077010116" sldId="260"/>
            <ac:spMk id="8" creationId="{524EC984-D58C-539B-DDB3-F75682F80A11}"/>
          </ac:spMkLst>
        </pc:spChg>
        <pc:spChg chg="add mod">
          <ac:chgData name="Sarah Cavaliere" userId="S::sarah.cavaliere@mail.utoronto.ca::c8f301d7-6da2-4bfd-ae1d-1e282cef5c7b" providerId="AD" clId="Web-{B7730244-1785-7027-D16C-F976EE6BB9D7}" dt="2022-04-05T19:20:32.024" v="441" actId="1076"/>
          <ac:spMkLst>
            <pc:docMk/>
            <pc:sldMk cId="4077010116" sldId="260"/>
            <ac:spMk id="10" creationId="{E342987A-D323-B3C9-DE94-86EB9A9684C1}"/>
          </ac:spMkLst>
        </pc:spChg>
        <pc:spChg chg="add del mod">
          <ac:chgData name="Sarah Cavaliere" userId="S::sarah.cavaliere@mail.utoronto.ca::c8f301d7-6da2-4bfd-ae1d-1e282cef5c7b" providerId="AD" clId="Web-{B7730244-1785-7027-D16C-F976EE6BB9D7}" dt="2022-04-05T19:20:32.024" v="442" actId="1076"/>
          <ac:spMkLst>
            <pc:docMk/>
            <pc:sldMk cId="4077010116" sldId="260"/>
            <ac:spMk id="11" creationId="{EF176931-46E2-96A2-A903-3EC9D501B2F2}"/>
          </ac:spMkLst>
        </pc:spChg>
        <pc:spChg chg="add del mod">
          <ac:chgData name="Sarah Cavaliere" userId="S::sarah.cavaliere@mail.utoronto.ca::c8f301d7-6da2-4bfd-ae1d-1e282cef5c7b" providerId="AD" clId="Web-{B7730244-1785-7027-D16C-F976EE6BB9D7}" dt="2022-04-05T19:20:32.040" v="443" actId="1076"/>
          <ac:spMkLst>
            <pc:docMk/>
            <pc:sldMk cId="4077010116" sldId="260"/>
            <ac:spMk id="12" creationId="{27B2A7BD-BD79-E9D2-FAA8-D94265433B52}"/>
          </ac:spMkLst>
        </pc:spChg>
        <pc:spChg chg="add mod">
          <ac:chgData name="Sarah Cavaliere" userId="S::sarah.cavaliere@mail.utoronto.ca::c8f301d7-6da2-4bfd-ae1d-1e282cef5c7b" providerId="AD" clId="Web-{B7730244-1785-7027-D16C-F976EE6BB9D7}" dt="2022-04-05T19:31:46.755" v="676" actId="1076"/>
          <ac:spMkLst>
            <pc:docMk/>
            <pc:sldMk cId="4077010116" sldId="260"/>
            <ac:spMk id="14" creationId="{0B002736-820E-9309-F8BD-ADCF58DC46C2}"/>
          </ac:spMkLst>
        </pc:spChg>
        <pc:spChg chg="add mod">
          <ac:chgData name="Sarah Cavaliere" userId="S::sarah.cavaliere@mail.utoronto.ca::c8f301d7-6da2-4bfd-ae1d-1e282cef5c7b" providerId="AD" clId="Web-{B7730244-1785-7027-D16C-F976EE6BB9D7}" dt="2022-04-05T19:18:06.303" v="379" actId="20577"/>
          <ac:spMkLst>
            <pc:docMk/>
            <pc:sldMk cId="4077010116" sldId="260"/>
            <ac:spMk id="15" creationId="{593E4A6F-5A57-A224-4197-332100244CDC}"/>
          </ac:spMkLst>
        </pc:spChg>
        <pc:spChg chg="add mod">
          <ac:chgData name="Sarah Cavaliere" userId="S::sarah.cavaliere@mail.utoronto.ca::c8f301d7-6da2-4bfd-ae1d-1e282cef5c7b" providerId="AD" clId="Web-{B7730244-1785-7027-D16C-F976EE6BB9D7}" dt="2022-04-05T19:18:40.241" v="408" actId="20577"/>
          <ac:spMkLst>
            <pc:docMk/>
            <pc:sldMk cId="4077010116" sldId="260"/>
            <ac:spMk id="16" creationId="{82B2F4FF-C17C-8D8A-8C7D-3E12074DAF91}"/>
          </ac:spMkLst>
        </pc:spChg>
        <pc:spChg chg="add mod">
          <ac:chgData name="Sarah Cavaliere" userId="S::sarah.cavaliere@mail.utoronto.ca::c8f301d7-6da2-4bfd-ae1d-1e282cef5c7b" providerId="AD" clId="Web-{B7730244-1785-7027-D16C-F976EE6BB9D7}" dt="2022-04-05T19:19:04.022" v="414" actId="1076"/>
          <ac:spMkLst>
            <pc:docMk/>
            <pc:sldMk cId="4077010116" sldId="260"/>
            <ac:spMk id="18" creationId="{AD7239C3-92B9-2D7D-7A05-1C68367A0613}"/>
          </ac:spMkLst>
        </pc:spChg>
        <pc:spChg chg="add mod">
          <ac:chgData name="Sarah Cavaliere" userId="S::sarah.cavaliere@mail.utoronto.ca::c8f301d7-6da2-4bfd-ae1d-1e282cef5c7b" providerId="AD" clId="Web-{B7730244-1785-7027-D16C-F976EE6BB9D7}" dt="2022-04-05T19:19:08.819" v="418" actId="20577"/>
          <ac:spMkLst>
            <pc:docMk/>
            <pc:sldMk cId="4077010116" sldId="260"/>
            <ac:spMk id="19" creationId="{39D40E31-3762-FCB9-3862-68F3F7393ED5}"/>
          </ac:spMkLst>
        </pc:spChg>
        <pc:spChg chg="add mod">
          <ac:chgData name="Sarah Cavaliere" userId="S::sarah.cavaliere@mail.utoronto.ca::c8f301d7-6da2-4bfd-ae1d-1e282cef5c7b" providerId="AD" clId="Web-{B7730244-1785-7027-D16C-F976EE6BB9D7}" dt="2022-04-05T19:20:17.368" v="439" actId="14100"/>
          <ac:spMkLst>
            <pc:docMk/>
            <pc:sldMk cId="4077010116" sldId="260"/>
            <ac:spMk id="20" creationId="{FC7637F9-BFE2-ED4E-AEE5-FE7339586D4B}"/>
          </ac:spMkLst>
        </pc:spChg>
        <pc:spChg chg="add mod">
          <ac:chgData name="Sarah Cavaliere" userId="S::sarah.cavaliere@mail.utoronto.ca::c8f301d7-6da2-4bfd-ae1d-1e282cef5c7b" providerId="AD" clId="Web-{B7730244-1785-7027-D16C-F976EE6BB9D7}" dt="2022-04-05T19:20:55.306" v="449" actId="1076"/>
          <ac:spMkLst>
            <pc:docMk/>
            <pc:sldMk cId="4077010116" sldId="260"/>
            <ac:spMk id="22" creationId="{2757C106-84D2-DCC3-4074-70CE1A49A6AB}"/>
          </ac:spMkLst>
        </pc:spChg>
        <pc:spChg chg="add mod">
          <ac:chgData name="Sarah Cavaliere" userId="S::sarah.cavaliere@mail.utoronto.ca::c8f301d7-6da2-4bfd-ae1d-1e282cef5c7b" providerId="AD" clId="Web-{B7730244-1785-7027-D16C-F976EE6BB9D7}" dt="2022-04-05T19:21:03.321" v="455" actId="20577"/>
          <ac:spMkLst>
            <pc:docMk/>
            <pc:sldMk cId="4077010116" sldId="260"/>
            <ac:spMk id="23" creationId="{9A2E2318-CD41-9AE7-21BA-43DE05277EA4}"/>
          </ac:spMkLst>
        </pc:spChg>
        <pc:spChg chg="add mod">
          <ac:chgData name="Sarah Cavaliere" userId="S::sarah.cavaliere@mail.utoronto.ca::c8f301d7-6da2-4bfd-ae1d-1e282cef5c7b" providerId="AD" clId="Web-{B7730244-1785-7027-D16C-F976EE6BB9D7}" dt="2022-04-05T19:21:54.979" v="518" actId="20577"/>
          <ac:spMkLst>
            <pc:docMk/>
            <pc:sldMk cId="4077010116" sldId="260"/>
            <ac:spMk id="24" creationId="{C5A55328-F5FB-4D3A-B590-8EA7311A3FB0}"/>
          </ac:spMkLst>
        </pc:spChg>
        <pc:spChg chg="add mod">
          <ac:chgData name="Sarah Cavaliere" userId="S::sarah.cavaliere@mail.utoronto.ca::c8f301d7-6da2-4bfd-ae1d-1e282cef5c7b" providerId="AD" clId="Web-{B7730244-1785-7027-D16C-F976EE6BB9D7}" dt="2022-04-05T19:24:26.700" v="527" actId="1076"/>
          <ac:spMkLst>
            <pc:docMk/>
            <pc:sldMk cId="4077010116" sldId="260"/>
            <ac:spMk id="26" creationId="{8060C298-35E8-C348-B7C5-74DD5CE32D42}"/>
          </ac:spMkLst>
        </pc:spChg>
        <pc:spChg chg="add mod">
          <ac:chgData name="Sarah Cavaliere" userId="S::sarah.cavaliere@mail.utoronto.ca::c8f301d7-6da2-4bfd-ae1d-1e282cef5c7b" providerId="AD" clId="Web-{B7730244-1785-7027-D16C-F976EE6BB9D7}" dt="2022-04-05T19:24:30.622" v="532" actId="20577"/>
          <ac:spMkLst>
            <pc:docMk/>
            <pc:sldMk cId="4077010116" sldId="260"/>
            <ac:spMk id="27" creationId="{E739B536-C86C-0E21-91B2-4F4C58A078AA}"/>
          </ac:spMkLst>
        </pc:spChg>
        <pc:spChg chg="add mod">
          <ac:chgData name="Sarah Cavaliere" userId="S::sarah.cavaliere@mail.utoronto.ca::c8f301d7-6da2-4bfd-ae1d-1e282cef5c7b" providerId="AD" clId="Web-{B7730244-1785-7027-D16C-F976EE6BB9D7}" dt="2022-04-05T19:25:57.545" v="605" actId="1076"/>
          <ac:spMkLst>
            <pc:docMk/>
            <pc:sldMk cId="4077010116" sldId="260"/>
            <ac:spMk id="28" creationId="{23D9EBF9-FE99-8C63-59BE-204A04EAFA9A}"/>
          </ac:spMkLst>
        </pc:spChg>
        <pc:spChg chg="add mod">
          <ac:chgData name="Sarah Cavaliere" userId="S::sarah.cavaliere@mail.utoronto.ca::c8f301d7-6da2-4bfd-ae1d-1e282cef5c7b" providerId="AD" clId="Web-{B7730244-1785-7027-D16C-F976EE6BB9D7}" dt="2022-04-05T19:31:51.442" v="677" actId="1076"/>
          <ac:spMkLst>
            <pc:docMk/>
            <pc:sldMk cId="4077010116" sldId="260"/>
            <ac:spMk id="30" creationId="{1A40D21F-B8F4-2045-F9B1-FE952C65549E}"/>
          </ac:spMkLst>
        </pc:spChg>
        <pc:spChg chg="add mod">
          <ac:chgData name="Sarah Cavaliere" userId="S::sarah.cavaliere@mail.utoronto.ca::c8f301d7-6da2-4bfd-ae1d-1e282cef5c7b" providerId="AD" clId="Web-{B7730244-1785-7027-D16C-F976EE6BB9D7}" dt="2022-04-05T19:27:35.328" v="615" actId="20577"/>
          <ac:spMkLst>
            <pc:docMk/>
            <pc:sldMk cId="4077010116" sldId="260"/>
            <ac:spMk id="31" creationId="{68F528E8-7E67-DF8B-5E01-72CAF1B127ED}"/>
          </ac:spMkLst>
        </pc:spChg>
        <pc:spChg chg="add mod">
          <ac:chgData name="Sarah Cavaliere" userId="S::sarah.cavaliere@mail.utoronto.ca::c8f301d7-6da2-4bfd-ae1d-1e282cef5c7b" providerId="AD" clId="Web-{B7730244-1785-7027-D16C-F976EE6BB9D7}" dt="2022-04-05T19:29:50.081" v="631" actId="20577"/>
          <ac:spMkLst>
            <pc:docMk/>
            <pc:sldMk cId="4077010116" sldId="260"/>
            <ac:spMk id="32" creationId="{970B8721-0A5A-C9EA-9CC1-965B99B9BB3C}"/>
          </ac:spMkLst>
        </pc:spChg>
        <pc:spChg chg="add mod">
          <ac:chgData name="Sarah Cavaliere" userId="S::sarah.cavaliere@mail.utoronto.ca::c8f301d7-6da2-4bfd-ae1d-1e282cef5c7b" providerId="AD" clId="Web-{B7730244-1785-7027-D16C-F976EE6BB9D7}" dt="2022-04-05T19:30:16.581" v="637" actId="1076"/>
          <ac:spMkLst>
            <pc:docMk/>
            <pc:sldMk cId="4077010116" sldId="260"/>
            <ac:spMk id="34" creationId="{DD3266F2-26D8-A5A3-606D-89D55F935EAB}"/>
          </ac:spMkLst>
        </pc:spChg>
        <pc:spChg chg="add mod">
          <ac:chgData name="Sarah Cavaliere" userId="S::sarah.cavaliere@mail.utoronto.ca::c8f301d7-6da2-4bfd-ae1d-1e282cef5c7b" providerId="AD" clId="Web-{B7730244-1785-7027-D16C-F976EE6BB9D7}" dt="2022-04-05T19:30:24.644" v="641" actId="20577"/>
          <ac:spMkLst>
            <pc:docMk/>
            <pc:sldMk cId="4077010116" sldId="260"/>
            <ac:spMk id="35" creationId="{F9F2DAB4-82AC-43C1-BBC3-4CA36481DC93}"/>
          </ac:spMkLst>
        </pc:spChg>
        <pc:spChg chg="add mod">
          <ac:chgData name="Sarah Cavaliere" userId="S::sarah.cavaliere@mail.utoronto.ca::c8f301d7-6da2-4bfd-ae1d-1e282cef5c7b" providerId="AD" clId="Web-{B7730244-1785-7027-D16C-F976EE6BB9D7}" dt="2022-04-05T19:31:33.051" v="675" actId="14100"/>
          <ac:spMkLst>
            <pc:docMk/>
            <pc:sldMk cId="4077010116" sldId="260"/>
            <ac:spMk id="36" creationId="{28DD96B1-A0D4-650D-8790-F1149247894D}"/>
          </ac:spMkLst>
        </pc:spChg>
        <pc:cxnChg chg="add mod">
          <ac:chgData name="Sarah Cavaliere" userId="S::sarah.cavaliere@mail.utoronto.ca::c8f301d7-6da2-4bfd-ae1d-1e282cef5c7b" providerId="AD" clId="Web-{B7730244-1785-7027-D16C-F976EE6BB9D7}" dt="2022-04-05T19:01:08.738" v="239" actId="1076"/>
          <ac:cxnSpMkLst>
            <pc:docMk/>
            <pc:sldMk cId="4077010116" sldId="260"/>
            <ac:cxnSpMk id="4" creationId="{A217807E-999C-A1C0-B413-567AE3B48D5C}"/>
          </ac:cxnSpMkLst>
        </pc:cxnChg>
        <pc:cxnChg chg="add mod">
          <ac:chgData name="Sarah Cavaliere" userId="S::sarah.cavaliere@mail.utoronto.ca::c8f301d7-6da2-4bfd-ae1d-1e282cef5c7b" providerId="AD" clId="Web-{B7730244-1785-7027-D16C-F976EE6BB9D7}" dt="2022-04-05T19:01:08.738" v="240" actId="1076"/>
          <ac:cxnSpMkLst>
            <pc:docMk/>
            <pc:sldMk cId="4077010116" sldId="260"/>
            <ac:cxnSpMk id="5" creationId="{87148A9E-B081-3C67-043F-5963DD5B24DC}"/>
          </ac:cxnSpMkLst>
        </pc:cxnChg>
        <pc:cxnChg chg="add mod">
          <ac:chgData name="Sarah Cavaliere" userId="S::sarah.cavaliere@mail.utoronto.ca::c8f301d7-6da2-4bfd-ae1d-1e282cef5c7b" providerId="AD" clId="Web-{B7730244-1785-7027-D16C-F976EE6BB9D7}" dt="2022-04-05T19:20:32.008" v="440" actId="1076"/>
          <ac:cxnSpMkLst>
            <pc:docMk/>
            <pc:sldMk cId="4077010116" sldId="260"/>
            <ac:cxnSpMk id="9" creationId="{9B4304F7-F032-FF10-AEB3-F44FD075992B}"/>
          </ac:cxnSpMkLst>
        </pc:cxnChg>
        <pc:cxnChg chg="add mod">
          <ac:chgData name="Sarah Cavaliere" userId="S::sarah.cavaliere@mail.utoronto.ca::c8f301d7-6da2-4bfd-ae1d-1e282cef5c7b" providerId="AD" clId="Web-{B7730244-1785-7027-D16C-F976EE6BB9D7}" dt="2022-04-05T19:17:55.490" v="373" actId="1076"/>
          <ac:cxnSpMkLst>
            <pc:docMk/>
            <pc:sldMk cId="4077010116" sldId="260"/>
            <ac:cxnSpMk id="13" creationId="{E7CFE9B5-5877-37B9-BD03-0507CB08F474}"/>
          </ac:cxnSpMkLst>
        </pc:cxnChg>
        <pc:cxnChg chg="add mod">
          <ac:chgData name="Sarah Cavaliere" userId="S::sarah.cavaliere@mail.utoronto.ca::c8f301d7-6da2-4bfd-ae1d-1e282cef5c7b" providerId="AD" clId="Web-{B7730244-1785-7027-D16C-F976EE6BB9D7}" dt="2022-04-05T19:19:04.022" v="413" actId="1076"/>
          <ac:cxnSpMkLst>
            <pc:docMk/>
            <pc:sldMk cId="4077010116" sldId="260"/>
            <ac:cxnSpMk id="17" creationId="{5CC39DFA-60EB-CF57-34BD-625A2EF15614}"/>
          </ac:cxnSpMkLst>
        </pc:cxnChg>
        <pc:cxnChg chg="add mod">
          <ac:chgData name="Sarah Cavaliere" userId="S::sarah.cavaliere@mail.utoronto.ca::c8f301d7-6da2-4bfd-ae1d-1e282cef5c7b" providerId="AD" clId="Web-{B7730244-1785-7027-D16C-F976EE6BB9D7}" dt="2022-04-05T19:20:55.290" v="448" actId="1076"/>
          <ac:cxnSpMkLst>
            <pc:docMk/>
            <pc:sldMk cId="4077010116" sldId="260"/>
            <ac:cxnSpMk id="21" creationId="{41EAD82C-70F7-8B59-6C1D-F26F7CAB10B2}"/>
          </ac:cxnSpMkLst>
        </pc:cxnChg>
        <pc:cxnChg chg="add mod">
          <ac:chgData name="Sarah Cavaliere" userId="S::sarah.cavaliere@mail.utoronto.ca::c8f301d7-6da2-4bfd-ae1d-1e282cef5c7b" providerId="AD" clId="Web-{B7730244-1785-7027-D16C-F976EE6BB9D7}" dt="2022-04-05T19:24:26.700" v="526" actId="1076"/>
          <ac:cxnSpMkLst>
            <pc:docMk/>
            <pc:sldMk cId="4077010116" sldId="260"/>
            <ac:cxnSpMk id="25" creationId="{5E7ABAF1-58C4-FF82-946A-061F2A1A1CDE}"/>
          </ac:cxnSpMkLst>
        </pc:cxnChg>
        <pc:cxnChg chg="add mod">
          <ac:chgData name="Sarah Cavaliere" userId="S::sarah.cavaliere@mail.utoronto.ca::c8f301d7-6da2-4bfd-ae1d-1e282cef5c7b" providerId="AD" clId="Web-{B7730244-1785-7027-D16C-F976EE6BB9D7}" dt="2022-04-05T19:26:13.780" v="610" actId="1076"/>
          <ac:cxnSpMkLst>
            <pc:docMk/>
            <pc:sldMk cId="4077010116" sldId="260"/>
            <ac:cxnSpMk id="29" creationId="{E63F0BEA-2D20-1768-5597-EB45B439D5C0}"/>
          </ac:cxnSpMkLst>
        </pc:cxnChg>
        <pc:cxnChg chg="add mod">
          <ac:chgData name="Sarah Cavaliere" userId="S::sarah.cavaliere@mail.utoronto.ca::c8f301d7-6da2-4bfd-ae1d-1e282cef5c7b" providerId="AD" clId="Web-{B7730244-1785-7027-D16C-F976EE6BB9D7}" dt="2022-04-05T19:30:16.566" v="636" actId="1076"/>
          <ac:cxnSpMkLst>
            <pc:docMk/>
            <pc:sldMk cId="4077010116" sldId="260"/>
            <ac:cxnSpMk id="33" creationId="{0DCF1F93-B665-0F86-2C95-25570D37C1A7}"/>
          </ac:cxnSpMkLst>
        </pc:cxnChg>
      </pc:sldChg>
      <pc:sldChg chg="modSp add replId">
        <pc:chgData name="Sarah Cavaliere" userId="S::sarah.cavaliere@mail.utoronto.ca::c8f301d7-6da2-4bfd-ae1d-1e282cef5c7b" providerId="AD" clId="Web-{B7730244-1785-7027-D16C-F976EE6BB9D7}" dt="2022-04-05T18:41:53.358" v="118" actId="20577"/>
        <pc:sldMkLst>
          <pc:docMk/>
          <pc:sldMk cId="622694842" sldId="261"/>
        </pc:sldMkLst>
        <pc:spChg chg="mod">
          <ac:chgData name="Sarah Cavaliere" userId="S::sarah.cavaliere@mail.utoronto.ca::c8f301d7-6da2-4bfd-ae1d-1e282cef5c7b" providerId="AD" clId="Web-{B7730244-1785-7027-D16C-F976EE6BB9D7}" dt="2022-04-05T18:41:53.358" v="118" actId="20577"/>
          <ac:spMkLst>
            <pc:docMk/>
            <pc:sldMk cId="622694842" sldId="261"/>
            <ac:spMk id="2" creationId="{CB2FB6C3-B9F3-8382-D745-B213B55E0A76}"/>
          </ac:spMkLst>
        </pc:spChg>
      </pc:sldChg>
    </pc:docChg>
  </pc:docChgLst>
  <pc:docChgLst>
    <pc:chgData name="Sarah Cavaliere" userId="S::sarah.cavaliere@mail.utoronto.ca::c8f301d7-6da2-4bfd-ae1d-1e282cef5c7b" providerId="AD" clId="Web-{134AABFF-A887-10B5-A053-1F2D39A7E593}"/>
    <pc:docChg chg="modSld modMainMaster">
      <pc:chgData name="Sarah Cavaliere" userId="S::sarah.cavaliere@mail.utoronto.ca::c8f301d7-6da2-4bfd-ae1d-1e282cef5c7b" providerId="AD" clId="Web-{134AABFF-A887-10B5-A053-1F2D39A7E593}" dt="2022-04-08T16:27:54.589" v="32" actId="1076"/>
      <pc:docMkLst>
        <pc:docMk/>
      </pc:docMkLst>
      <pc:sldChg chg="mod">
        <pc:chgData name="Sarah Cavaliere" userId="S::sarah.cavaliere@mail.utoronto.ca::c8f301d7-6da2-4bfd-ae1d-1e282cef5c7b" providerId="AD" clId="Web-{134AABFF-A887-10B5-A053-1F2D39A7E593}" dt="2022-04-08T14:21:37.648" v="5"/>
        <pc:sldMkLst>
          <pc:docMk/>
          <pc:sldMk cId="109857222" sldId="256"/>
        </pc:sldMkLst>
      </pc:sldChg>
      <pc:sldChg chg="modSp mod setBg">
        <pc:chgData name="Sarah Cavaliere" userId="S::sarah.cavaliere@mail.utoronto.ca::c8f301d7-6da2-4bfd-ae1d-1e282cef5c7b" providerId="AD" clId="Web-{134AABFF-A887-10B5-A053-1F2D39A7E593}" dt="2022-04-08T16:27:54.589" v="32" actId="1076"/>
        <pc:sldMkLst>
          <pc:docMk/>
          <pc:sldMk cId="3297412474" sldId="257"/>
        </pc:sldMkLst>
        <pc:spChg chg="mod">
          <ac:chgData name="Sarah Cavaliere" userId="S::sarah.cavaliere@mail.utoronto.ca::c8f301d7-6da2-4bfd-ae1d-1e282cef5c7b" providerId="AD" clId="Web-{134AABFF-A887-10B5-A053-1F2D39A7E593}" dt="2022-04-08T16:27:54.589" v="32" actId="1076"/>
          <ac:spMkLst>
            <pc:docMk/>
            <pc:sldMk cId="3297412474" sldId="257"/>
            <ac:spMk id="3" creationId="{03413B8A-53BB-3110-C55B-33ED0A642812}"/>
          </ac:spMkLst>
        </pc:spChg>
        <pc:spChg chg="mod">
          <ac:chgData name="Sarah Cavaliere" userId="S::sarah.cavaliere@mail.utoronto.ca::c8f301d7-6da2-4bfd-ae1d-1e282cef5c7b" providerId="AD" clId="Web-{134AABFF-A887-10B5-A053-1F2D39A7E593}" dt="2022-04-08T14:21:19.757" v="2" actId="1076"/>
          <ac:spMkLst>
            <pc:docMk/>
            <pc:sldMk cId="3297412474" sldId="257"/>
            <ac:spMk id="4" creationId="{3825C619-9686-E588-5125-5FBB984D6414}"/>
          </ac:spMkLst>
        </pc:spChg>
      </pc:sldChg>
      <pc:sldChg chg="mod">
        <pc:chgData name="Sarah Cavaliere" userId="S::sarah.cavaliere@mail.utoronto.ca::c8f301d7-6da2-4bfd-ae1d-1e282cef5c7b" providerId="AD" clId="Web-{134AABFF-A887-10B5-A053-1F2D39A7E593}" dt="2022-04-08T14:21:37.648" v="5"/>
        <pc:sldMkLst>
          <pc:docMk/>
          <pc:sldMk cId="2148160533" sldId="258"/>
        </pc:sldMkLst>
      </pc:sldChg>
      <pc:sldChg chg="mod">
        <pc:chgData name="Sarah Cavaliere" userId="S::sarah.cavaliere@mail.utoronto.ca::c8f301d7-6da2-4bfd-ae1d-1e282cef5c7b" providerId="AD" clId="Web-{134AABFF-A887-10B5-A053-1F2D39A7E593}" dt="2022-04-08T14:21:37.648" v="5"/>
        <pc:sldMkLst>
          <pc:docMk/>
          <pc:sldMk cId="818511570" sldId="259"/>
        </pc:sldMkLst>
      </pc:sldChg>
      <pc:sldChg chg="modSp mod">
        <pc:chgData name="Sarah Cavaliere" userId="S::sarah.cavaliere@mail.utoronto.ca::c8f301d7-6da2-4bfd-ae1d-1e282cef5c7b" providerId="AD" clId="Web-{134AABFF-A887-10B5-A053-1F2D39A7E593}" dt="2022-04-08T14:25:47.011" v="27"/>
        <pc:sldMkLst>
          <pc:docMk/>
          <pc:sldMk cId="4077010116" sldId="260"/>
        </pc:sldMkLst>
        <pc:spChg chg="mod">
          <ac:chgData name="Sarah Cavaliere" userId="S::sarah.cavaliere@mail.utoronto.ca::c8f301d7-6da2-4bfd-ae1d-1e282cef5c7b" providerId="AD" clId="Web-{134AABFF-A887-10B5-A053-1F2D39A7E593}" dt="2022-04-08T14:22:44.914" v="25" actId="20577"/>
          <ac:spMkLst>
            <pc:docMk/>
            <pc:sldMk cId="4077010116" sldId="260"/>
            <ac:spMk id="24" creationId="{C5A55328-F5FB-4D3A-B590-8EA7311A3FB0}"/>
          </ac:spMkLst>
        </pc:spChg>
        <pc:picChg chg="mod">
          <ac:chgData name="Sarah Cavaliere" userId="S::sarah.cavaliere@mail.utoronto.ca::c8f301d7-6da2-4bfd-ae1d-1e282cef5c7b" providerId="AD" clId="Web-{134AABFF-A887-10B5-A053-1F2D39A7E593}" dt="2022-04-08T14:25:47.011" v="27"/>
          <ac:picMkLst>
            <pc:docMk/>
            <pc:sldMk cId="4077010116" sldId="260"/>
            <ac:picMk id="3" creationId="{3C6D49ED-03BA-36A6-276D-5D865779888F}"/>
          </ac:picMkLst>
        </pc:picChg>
      </pc:sldChg>
      <pc:sldChg chg="mod">
        <pc:chgData name="Sarah Cavaliere" userId="S::sarah.cavaliere@mail.utoronto.ca::c8f301d7-6da2-4bfd-ae1d-1e282cef5c7b" providerId="AD" clId="Web-{134AABFF-A887-10B5-A053-1F2D39A7E593}" dt="2022-04-08T14:21:37.648" v="5"/>
        <pc:sldMkLst>
          <pc:docMk/>
          <pc:sldMk cId="622694842" sldId="261"/>
        </pc:sldMkLst>
      </pc:sldChg>
      <pc:sldMasterChg chg="mod setBg modSldLayout">
        <pc:chgData name="Sarah Cavaliere" userId="S::sarah.cavaliere@mail.utoronto.ca::c8f301d7-6da2-4bfd-ae1d-1e282cef5c7b" providerId="AD" clId="Web-{134AABFF-A887-10B5-A053-1F2D39A7E593}" dt="2022-04-08T14:21:37.648" v="5"/>
        <pc:sldMasterMkLst>
          <pc:docMk/>
          <pc:sldMasterMk cId="2460954070" sldId="2147483660"/>
        </pc:sldMasterMkLst>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2385387890" sldId="2147483661"/>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949138452" sldId="2147483662"/>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2591524520" sldId="2147483663"/>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1203092039" sldId="2147483664"/>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3733172339" sldId="2147483665"/>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3210312558" sldId="2147483666"/>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3146388984" sldId="2147483667"/>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3171841454" sldId="2147483668"/>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1718958274" sldId="2147483669"/>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2202905451" sldId="2147483670"/>
          </pc:sldLayoutMkLst>
        </pc:sldLayoutChg>
        <pc:sldLayoutChg chg="mod">
          <pc:chgData name="Sarah Cavaliere" userId="S::sarah.cavaliere@mail.utoronto.ca::c8f301d7-6da2-4bfd-ae1d-1e282cef5c7b" providerId="AD" clId="Web-{134AABFF-A887-10B5-A053-1F2D39A7E593}" dt="2022-04-08T14:21:37.648" v="5"/>
          <pc:sldLayoutMkLst>
            <pc:docMk/>
            <pc:sldMasterMk cId="2460954070" sldId="2147483660"/>
            <pc:sldLayoutMk cId="3479445657" sldId="2147483671"/>
          </pc:sldLayoutMkLst>
        </pc:sldLayoutChg>
      </pc:sldMasterChg>
    </pc:docChg>
  </pc:docChgLst>
  <pc:docChgLst>
    <pc:chgData name="Sarah Cavaliere" userId="S::sarah.cavaliere@mail.utoronto.ca::c8f301d7-6da2-4bfd-ae1d-1e282cef5c7b" providerId="AD" clId="Web-{6EECFEBA-B89B-B517-5C3D-2667F91B91DD}"/>
    <pc:docChg chg="modSld">
      <pc:chgData name="Sarah Cavaliere" userId="S::sarah.cavaliere@mail.utoronto.ca::c8f301d7-6da2-4bfd-ae1d-1e282cef5c7b" providerId="AD" clId="Web-{6EECFEBA-B89B-B517-5C3D-2667F91B91DD}" dt="2022-04-06T15:51:43.540" v="40"/>
      <pc:docMkLst>
        <pc:docMk/>
      </pc:docMkLst>
      <pc:sldChg chg="addSp delSp modSp">
        <pc:chgData name="Sarah Cavaliere" userId="S::sarah.cavaliere@mail.utoronto.ca::c8f301d7-6da2-4bfd-ae1d-1e282cef5c7b" providerId="AD" clId="Web-{6EECFEBA-B89B-B517-5C3D-2667F91B91DD}" dt="2022-04-06T15:43:22.176" v="30" actId="1076"/>
        <pc:sldMkLst>
          <pc:docMk/>
          <pc:sldMk cId="3297412474" sldId="257"/>
        </pc:sldMkLst>
        <pc:spChg chg="mod">
          <ac:chgData name="Sarah Cavaliere" userId="S::sarah.cavaliere@mail.utoronto.ca::c8f301d7-6da2-4bfd-ae1d-1e282cef5c7b" providerId="AD" clId="Web-{6EECFEBA-B89B-B517-5C3D-2667F91B91DD}" dt="2022-04-06T15:42:49.472" v="24" actId="1076"/>
          <ac:spMkLst>
            <pc:docMk/>
            <pc:sldMk cId="3297412474" sldId="257"/>
            <ac:spMk id="4" creationId="{3825C619-9686-E588-5125-5FBB984D6414}"/>
          </ac:spMkLst>
        </pc:spChg>
        <pc:spChg chg="add del mod ord">
          <ac:chgData name="Sarah Cavaliere" userId="S::sarah.cavaliere@mail.utoronto.ca::c8f301d7-6da2-4bfd-ae1d-1e282cef5c7b" providerId="AD" clId="Web-{6EECFEBA-B89B-B517-5C3D-2667F91B91DD}" dt="2022-04-06T15:41:01.737" v="5"/>
          <ac:spMkLst>
            <pc:docMk/>
            <pc:sldMk cId="3297412474" sldId="257"/>
            <ac:spMk id="5" creationId="{3A1F7F4D-9F39-F448-3284-2DBA673F43A7}"/>
          </ac:spMkLst>
        </pc:spChg>
        <pc:picChg chg="add mod ord modCrop">
          <ac:chgData name="Sarah Cavaliere" userId="S::sarah.cavaliere@mail.utoronto.ca::c8f301d7-6da2-4bfd-ae1d-1e282cef5c7b" providerId="AD" clId="Web-{6EECFEBA-B89B-B517-5C3D-2667F91B91DD}" dt="2022-04-06T15:43:22.176" v="30" actId="1076"/>
          <ac:picMkLst>
            <pc:docMk/>
            <pc:sldMk cId="3297412474" sldId="257"/>
            <ac:picMk id="6" creationId="{02CBA662-EC2A-0F68-FFD5-9A0BA7D14D52}"/>
          </ac:picMkLst>
        </pc:picChg>
      </pc:sldChg>
      <pc:sldChg chg="addSp modSp addCm">
        <pc:chgData name="Sarah Cavaliere" userId="S::sarah.cavaliere@mail.utoronto.ca::c8f301d7-6da2-4bfd-ae1d-1e282cef5c7b" providerId="AD" clId="Web-{6EECFEBA-B89B-B517-5C3D-2667F91B91DD}" dt="2022-04-06T15:51:12.586" v="33"/>
        <pc:sldMkLst>
          <pc:docMk/>
          <pc:sldMk cId="2148160533" sldId="258"/>
        </pc:sldMkLst>
        <pc:picChg chg="add ord">
          <ac:chgData name="Sarah Cavaliere" userId="S::sarah.cavaliere@mail.utoronto.ca::c8f301d7-6da2-4bfd-ae1d-1e282cef5c7b" providerId="AD" clId="Web-{6EECFEBA-B89B-B517-5C3D-2667F91B91DD}" dt="2022-04-06T15:50:27.570" v="32"/>
          <ac:picMkLst>
            <pc:docMk/>
            <pc:sldMk cId="2148160533" sldId="258"/>
            <ac:picMk id="4" creationId="{C98FEFE2-A340-D6FD-8F9A-8B43C9E7DBD6}"/>
          </ac:picMkLst>
        </pc:picChg>
      </pc:sldChg>
      <pc:sldChg chg="addSp modSp">
        <pc:chgData name="Sarah Cavaliere" userId="S::sarah.cavaliere@mail.utoronto.ca::c8f301d7-6da2-4bfd-ae1d-1e282cef5c7b" providerId="AD" clId="Web-{6EECFEBA-B89B-B517-5C3D-2667F91B91DD}" dt="2022-04-06T15:51:20.227" v="35"/>
        <pc:sldMkLst>
          <pc:docMk/>
          <pc:sldMk cId="818511570" sldId="259"/>
        </pc:sldMkLst>
        <pc:picChg chg="add ord">
          <ac:chgData name="Sarah Cavaliere" userId="S::sarah.cavaliere@mail.utoronto.ca::c8f301d7-6da2-4bfd-ae1d-1e282cef5c7b" providerId="AD" clId="Web-{6EECFEBA-B89B-B517-5C3D-2667F91B91DD}" dt="2022-04-06T15:51:20.227" v="35"/>
          <ac:picMkLst>
            <pc:docMk/>
            <pc:sldMk cId="818511570" sldId="259"/>
            <ac:picMk id="4" creationId="{E11D9FE4-71DF-C6D2-2D99-D5C506BE89F1}"/>
          </ac:picMkLst>
        </pc:picChg>
      </pc:sldChg>
      <pc:sldChg chg="addSp modSp">
        <pc:chgData name="Sarah Cavaliere" userId="S::sarah.cavaliere@mail.utoronto.ca::c8f301d7-6da2-4bfd-ae1d-1e282cef5c7b" providerId="AD" clId="Web-{6EECFEBA-B89B-B517-5C3D-2667F91B91DD}" dt="2022-04-06T15:51:28.852" v="37"/>
        <pc:sldMkLst>
          <pc:docMk/>
          <pc:sldMk cId="4077010116" sldId="260"/>
        </pc:sldMkLst>
        <pc:picChg chg="add ord">
          <ac:chgData name="Sarah Cavaliere" userId="S::sarah.cavaliere@mail.utoronto.ca::c8f301d7-6da2-4bfd-ae1d-1e282cef5c7b" providerId="AD" clId="Web-{6EECFEBA-B89B-B517-5C3D-2667F91B91DD}" dt="2022-04-06T15:51:28.852" v="37"/>
          <ac:picMkLst>
            <pc:docMk/>
            <pc:sldMk cId="4077010116" sldId="260"/>
            <ac:picMk id="3" creationId="{3C6D49ED-03BA-36A6-276D-5D865779888F}"/>
          </ac:picMkLst>
        </pc:picChg>
      </pc:sldChg>
      <pc:sldChg chg="addSp modSp">
        <pc:chgData name="Sarah Cavaliere" userId="S::sarah.cavaliere@mail.utoronto.ca::c8f301d7-6da2-4bfd-ae1d-1e282cef5c7b" providerId="AD" clId="Web-{6EECFEBA-B89B-B517-5C3D-2667F91B91DD}" dt="2022-04-06T15:51:43.540" v="40"/>
        <pc:sldMkLst>
          <pc:docMk/>
          <pc:sldMk cId="622694842" sldId="261"/>
        </pc:sldMkLst>
        <pc:picChg chg="add ord">
          <ac:chgData name="Sarah Cavaliere" userId="S::sarah.cavaliere@mail.utoronto.ca::c8f301d7-6da2-4bfd-ae1d-1e282cef5c7b" providerId="AD" clId="Web-{6EECFEBA-B89B-B517-5C3D-2667F91B91DD}" dt="2022-04-06T15:51:43.540" v="40"/>
          <ac:picMkLst>
            <pc:docMk/>
            <pc:sldMk cId="622694842" sldId="261"/>
            <ac:picMk id="4" creationId="{635F635A-AF9E-673E-EE86-619E5EBD781C}"/>
          </ac:picMkLst>
        </pc:picChg>
      </pc:sldChg>
    </pc:docChg>
  </pc:docChgLst>
  <pc:docChgLst>
    <pc:chgData name="Sarah Cavaliere" userId="S::sarah.cavaliere@mail.utoronto.ca::c8f301d7-6da2-4bfd-ae1d-1e282cef5c7b" providerId="AD" clId="Web-{4A957FF6-48EA-E8A5-E5C3-49A8DA06151C}"/>
    <pc:docChg chg="modSld">
      <pc:chgData name="Sarah Cavaliere" userId="S::sarah.cavaliere@mail.utoronto.ca::c8f301d7-6da2-4bfd-ae1d-1e282cef5c7b" providerId="AD" clId="Web-{4A957FF6-48EA-E8A5-E5C3-49A8DA06151C}" dt="2022-04-20T17:29:43.829" v="34" actId="14100"/>
      <pc:docMkLst>
        <pc:docMk/>
      </pc:docMkLst>
      <pc:sldChg chg="modSp modCm">
        <pc:chgData name="Sarah Cavaliere" userId="S::sarah.cavaliere@mail.utoronto.ca::c8f301d7-6da2-4bfd-ae1d-1e282cef5c7b" providerId="AD" clId="Web-{4A957FF6-48EA-E8A5-E5C3-49A8DA06151C}" dt="2022-04-20T17:29:43.829" v="34" actId="14100"/>
        <pc:sldMkLst>
          <pc:docMk/>
          <pc:sldMk cId="3297412474" sldId="257"/>
        </pc:sldMkLst>
        <pc:spChg chg="mod">
          <ac:chgData name="Sarah Cavaliere" userId="S::sarah.cavaliere@mail.utoronto.ca::c8f301d7-6da2-4bfd-ae1d-1e282cef5c7b" providerId="AD" clId="Web-{4A957FF6-48EA-E8A5-E5C3-49A8DA06151C}" dt="2022-04-20T17:29:43.829" v="34" actId="14100"/>
          <ac:spMkLst>
            <pc:docMk/>
            <pc:sldMk cId="3297412474" sldId="257"/>
            <ac:spMk id="3" creationId="{03413B8A-53BB-3110-C55B-33ED0A642812}"/>
          </ac:spMkLst>
        </pc:spChg>
      </pc:sldChg>
    </pc:docChg>
  </pc:docChgLst>
  <pc:docChgLst>
    <pc:chgData name="Sarah Cavaliere" userId="S::sarah.cavaliere@mail.utoronto.ca::c8f301d7-6da2-4bfd-ae1d-1e282cef5c7b" providerId="AD" clId="Web-{B840B4A6-5ADC-417A-1DCE-C9D7C9E4FF2E}"/>
    <pc:docChg chg="modSld">
      <pc:chgData name="Sarah Cavaliere" userId="S::sarah.cavaliere@mail.utoronto.ca::c8f301d7-6da2-4bfd-ae1d-1e282cef5c7b" providerId="AD" clId="Web-{B840B4A6-5ADC-417A-1DCE-C9D7C9E4FF2E}" dt="2022-04-21T23:05:51.892" v="138"/>
      <pc:docMkLst>
        <pc:docMk/>
      </pc:docMkLst>
      <pc:sldChg chg="modCm">
        <pc:chgData name="Sarah Cavaliere" userId="S::sarah.cavaliere@mail.utoronto.ca::c8f301d7-6da2-4bfd-ae1d-1e282cef5c7b" providerId="AD" clId="Web-{B840B4A6-5ADC-417A-1DCE-C9D7C9E4FF2E}" dt="2022-04-21T23:05:51.892" v="138"/>
        <pc:sldMkLst>
          <pc:docMk/>
          <pc:sldMk cId="109857222" sldId="256"/>
        </pc:sldMkLst>
      </pc:sldChg>
      <pc:sldChg chg="modSp">
        <pc:chgData name="Sarah Cavaliere" userId="S::sarah.cavaliere@mail.utoronto.ca::c8f301d7-6da2-4bfd-ae1d-1e282cef5c7b" providerId="AD" clId="Web-{B840B4A6-5ADC-417A-1DCE-C9D7C9E4FF2E}" dt="2022-04-21T23:05:10.985" v="137" actId="14100"/>
        <pc:sldMkLst>
          <pc:docMk/>
          <pc:sldMk cId="622694842" sldId="261"/>
        </pc:sldMkLst>
        <pc:spChg chg="mod">
          <ac:chgData name="Sarah Cavaliere" userId="S::sarah.cavaliere@mail.utoronto.ca::c8f301d7-6da2-4bfd-ae1d-1e282cef5c7b" providerId="AD" clId="Web-{B840B4A6-5ADC-417A-1DCE-C9D7C9E4FF2E}" dt="2022-04-21T23:05:10.985" v="137" actId="14100"/>
          <ac:spMkLst>
            <pc:docMk/>
            <pc:sldMk cId="622694842" sldId="261"/>
            <ac:spMk id="3" creationId="{03413B8A-53BB-3110-C55B-33ED0A642812}"/>
          </ac:spMkLst>
        </pc:spChg>
      </pc:sldChg>
    </pc:docChg>
  </pc:docChgLst>
  <pc:docChgLst>
    <pc:chgData name="Jessica Parsons" userId="S::jessica.parsons@mail.utoronto.ca::6d014fa3-1c3f-489c-924e-ba79dcab46cb" providerId="AD" clId="Web-{57138EA5-86F3-A61C-012D-619163401FC1}"/>
    <pc:docChg chg="modSld">
      <pc:chgData name="Jessica Parsons" userId="S::jessica.parsons@mail.utoronto.ca::6d014fa3-1c3f-489c-924e-ba79dcab46cb" providerId="AD" clId="Web-{57138EA5-86F3-A61C-012D-619163401FC1}" dt="2022-04-10T19:41:33.551" v="209" actId="1076"/>
      <pc:docMkLst>
        <pc:docMk/>
      </pc:docMkLst>
      <pc:sldChg chg="addSp delSp modSp">
        <pc:chgData name="Jessica Parsons" userId="S::jessica.parsons@mail.utoronto.ca::6d014fa3-1c3f-489c-924e-ba79dcab46cb" providerId="AD" clId="Web-{57138EA5-86F3-A61C-012D-619163401FC1}" dt="2022-04-10T19:41:33.551" v="209" actId="1076"/>
        <pc:sldMkLst>
          <pc:docMk/>
          <pc:sldMk cId="2148160533" sldId="258"/>
        </pc:sldMkLst>
        <pc:spChg chg="del mod">
          <ac:chgData name="Jessica Parsons" userId="S::jessica.parsons@mail.utoronto.ca::6d014fa3-1c3f-489c-924e-ba79dcab46cb" providerId="AD" clId="Web-{57138EA5-86F3-A61C-012D-619163401FC1}" dt="2022-04-10T19:33:52.079" v="108"/>
          <ac:spMkLst>
            <pc:docMk/>
            <pc:sldMk cId="2148160533" sldId="258"/>
            <ac:spMk id="3" creationId="{03413B8A-53BB-3110-C55B-33ED0A642812}"/>
          </ac:spMkLst>
        </pc:spChg>
        <pc:spChg chg="add del mod">
          <ac:chgData name="Jessica Parsons" userId="S::jessica.parsons@mail.utoronto.ca::6d014fa3-1c3f-489c-924e-ba79dcab46cb" providerId="AD" clId="Web-{57138EA5-86F3-A61C-012D-619163401FC1}" dt="2022-04-10T19:35:01.001" v="112"/>
          <ac:spMkLst>
            <pc:docMk/>
            <pc:sldMk cId="2148160533" sldId="258"/>
            <ac:spMk id="7" creationId="{837036D1-D4F0-9099-2432-5900C8BF2CBD}"/>
          </ac:spMkLst>
        </pc:spChg>
        <pc:spChg chg="mod">
          <ac:chgData name="Jessica Parsons" userId="S::jessica.parsons@mail.utoronto.ca::6d014fa3-1c3f-489c-924e-ba79dcab46cb" providerId="AD" clId="Web-{57138EA5-86F3-A61C-012D-619163401FC1}" dt="2022-04-10T19:36:59.518" v="128" actId="20577"/>
          <ac:spMkLst>
            <pc:docMk/>
            <pc:sldMk cId="2148160533" sldId="258"/>
            <ac:spMk id="9" creationId="{00105166-368A-21BE-CE84-F9AEF84F269E}"/>
          </ac:spMkLst>
        </pc:spChg>
        <pc:spChg chg="add mod">
          <ac:chgData name="Jessica Parsons" userId="S::jessica.parsons@mail.utoronto.ca::6d014fa3-1c3f-489c-924e-ba79dcab46cb" providerId="AD" clId="Web-{57138EA5-86F3-A61C-012D-619163401FC1}" dt="2022-04-10T19:41:26.488" v="208" actId="1076"/>
          <ac:spMkLst>
            <pc:docMk/>
            <pc:sldMk cId="2148160533" sldId="258"/>
            <ac:spMk id="10" creationId="{AA8BE84D-84C0-4E03-0EBB-3AE4BA3705F1}"/>
          </ac:spMkLst>
        </pc:spChg>
        <pc:picChg chg="add del mod ord">
          <ac:chgData name="Jessica Parsons" userId="S::jessica.parsons@mail.utoronto.ca::6d014fa3-1c3f-489c-924e-ba79dcab46cb" providerId="AD" clId="Web-{57138EA5-86F3-A61C-012D-619163401FC1}" dt="2022-04-10T19:33:54.985" v="110"/>
          <ac:picMkLst>
            <pc:docMk/>
            <pc:sldMk cId="2148160533" sldId="258"/>
            <ac:picMk id="5" creationId="{F3B738FE-192E-BF3C-0F08-CFB323FBF966}"/>
          </ac:picMkLst>
        </pc:picChg>
        <pc:picChg chg="add mod ord">
          <ac:chgData name="Jessica Parsons" userId="S::jessica.parsons@mail.utoronto.ca::6d014fa3-1c3f-489c-924e-ba79dcab46cb" providerId="AD" clId="Web-{57138EA5-86F3-A61C-012D-619163401FC1}" dt="2022-04-10T19:41:33.551" v="209" actId="1076"/>
          <ac:picMkLst>
            <pc:docMk/>
            <pc:sldMk cId="2148160533" sldId="258"/>
            <ac:picMk id="8" creationId="{4CF6C5F9-0045-8A42-AE9D-A4DF6709610B}"/>
          </ac:picMkLst>
        </pc:picChg>
      </pc:sldChg>
      <pc:sldChg chg="addSp delSp modSp">
        <pc:chgData name="Jessica Parsons" userId="S::jessica.parsons@mail.utoronto.ca::6d014fa3-1c3f-489c-924e-ba79dcab46cb" providerId="AD" clId="Web-{57138EA5-86F3-A61C-012D-619163401FC1}" dt="2022-04-10T16:23:16.356" v="106" actId="1076"/>
        <pc:sldMkLst>
          <pc:docMk/>
          <pc:sldMk cId="818511570" sldId="259"/>
        </pc:sldMkLst>
        <pc:spChg chg="mod">
          <ac:chgData name="Jessica Parsons" userId="S::jessica.parsons@mail.utoronto.ca::6d014fa3-1c3f-489c-924e-ba79dcab46cb" providerId="AD" clId="Web-{57138EA5-86F3-A61C-012D-619163401FC1}" dt="2022-04-10T16:23:16.356" v="106" actId="1076"/>
          <ac:spMkLst>
            <pc:docMk/>
            <pc:sldMk cId="818511570" sldId="259"/>
            <ac:spMk id="3" creationId="{03413B8A-53BB-3110-C55B-33ED0A642812}"/>
          </ac:spMkLst>
        </pc:spChg>
        <pc:spChg chg="add mod">
          <ac:chgData name="Jessica Parsons" userId="S::jessica.parsons@mail.utoronto.ca::6d014fa3-1c3f-489c-924e-ba79dcab46cb" providerId="AD" clId="Web-{57138EA5-86F3-A61C-012D-619163401FC1}" dt="2022-04-10T16:09:36.295" v="73" actId="14100"/>
          <ac:spMkLst>
            <pc:docMk/>
            <pc:sldMk cId="818511570" sldId="259"/>
            <ac:spMk id="5" creationId="{B763ADFC-22CF-28CE-A2B6-9D058C2602A7}"/>
          </ac:spMkLst>
        </pc:spChg>
        <pc:spChg chg="add mod">
          <ac:chgData name="Jessica Parsons" userId="S::jessica.parsons@mail.utoronto.ca::6d014fa3-1c3f-489c-924e-ba79dcab46cb" providerId="AD" clId="Web-{57138EA5-86F3-A61C-012D-619163401FC1}" dt="2022-04-10T16:11:46.141" v="88" actId="1076"/>
          <ac:spMkLst>
            <pc:docMk/>
            <pc:sldMk cId="818511570" sldId="259"/>
            <ac:spMk id="8" creationId="{729FA112-8951-14AF-E4D7-2D1B7D1AB228}"/>
          </ac:spMkLst>
        </pc:spChg>
        <pc:picChg chg="add mod">
          <ac:chgData name="Jessica Parsons" userId="S::jessica.parsons@mail.utoronto.ca::6d014fa3-1c3f-489c-924e-ba79dcab46cb" providerId="AD" clId="Web-{57138EA5-86F3-A61C-012D-619163401FC1}" dt="2022-04-10T16:05:39.182" v="59" actId="14100"/>
          <ac:picMkLst>
            <pc:docMk/>
            <pc:sldMk cId="818511570" sldId="259"/>
            <ac:picMk id="7" creationId="{0C5E668A-5F7D-AC1B-52D7-B4C80475BF68}"/>
          </ac:picMkLst>
        </pc:picChg>
        <pc:picChg chg="add del mod">
          <ac:chgData name="Jessica Parsons" userId="S::jessica.parsons@mail.utoronto.ca::6d014fa3-1c3f-489c-924e-ba79dcab46cb" providerId="AD" clId="Web-{57138EA5-86F3-A61C-012D-619163401FC1}" dt="2022-04-10T16:04:20.603" v="44"/>
          <ac:picMkLst>
            <pc:docMk/>
            <pc:sldMk cId="818511570" sldId="259"/>
            <ac:picMk id="10" creationId="{17ACF14D-765E-CF99-8AF6-DCBD4E2228BC}"/>
          </ac:picMkLst>
        </pc:picChg>
        <pc:picChg chg="add mod">
          <ac:chgData name="Jessica Parsons" userId="S::jessica.parsons@mail.utoronto.ca::6d014fa3-1c3f-489c-924e-ba79dcab46cb" providerId="AD" clId="Web-{57138EA5-86F3-A61C-012D-619163401FC1}" dt="2022-04-10T16:05:33.401" v="57" actId="1076"/>
          <ac:picMkLst>
            <pc:docMk/>
            <pc:sldMk cId="818511570" sldId="259"/>
            <ac:picMk id="11" creationId="{C2F68ED7-AF67-5B6B-58D1-BC85ED2B93A6}"/>
          </ac:picMkLst>
        </pc:picChg>
        <pc:picChg chg="add mod">
          <ac:chgData name="Jessica Parsons" userId="S::jessica.parsons@mail.utoronto.ca::6d014fa3-1c3f-489c-924e-ba79dcab46cb" providerId="AD" clId="Web-{57138EA5-86F3-A61C-012D-619163401FC1}" dt="2022-04-10T16:05:35.213" v="58" actId="1076"/>
          <ac:picMkLst>
            <pc:docMk/>
            <pc:sldMk cId="818511570" sldId="259"/>
            <ac:picMk id="12" creationId="{EADE72A8-0ED2-3212-2BB3-F09D7B3E0D54}"/>
          </ac:picMkLst>
        </pc:picChg>
        <pc:picChg chg="add mod">
          <ac:chgData name="Jessica Parsons" userId="S::jessica.parsons@mail.utoronto.ca::6d014fa3-1c3f-489c-924e-ba79dcab46cb" providerId="AD" clId="Web-{57138EA5-86F3-A61C-012D-619163401FC1}" dt="2022-04-10T16:13:34.081" v="102" actId="1076"/>
          <ac:picMkLst>
            <pc:docMk/>
            <pc:sldMk cId="818511570" sldId="259"/>
            <ac:picMk id="13" creationId="{24783F48-AC33-C4F3-E840-D04BB5C9248E}"/>
          </ac:picMkLst>
        </pc:picChg>
        <pc:picChg chg="add del mod">
          <ac:chgData name="Jessica Parsons" userId="S::jessica.parsons@mail.utoronto.ca::6d014fa3-1c3f-489c-924e-ba79dcab46cb" providerId="AD" clId="Web-{57138EA5-86F3-A61C-012D-619163401FC1}" dt="2022-04-10T16:10:33.093" v="75"/>
          <ac:picMkLst>
            <pc:docMk/>
            <pc:sldMk cId="818511570" sldId="259"/>
            <ac:picMk id="14" creationId="{14814BD6-5D63-327F-00FA-FA1736FC03FE}"/>
          </ac:picMkLst>
        </pc:picChg>
        <pc:picChg chg="add mod">
          <ac:chgData name="Jessica Parsons" userId="S::jessica.parsons@mail.utoronto.ca::6d014fa3-1c3f-489c-924e-ba79dcab46cb" providerId="AD" clId="Web-{57138EA5-86F3-A61C-012D-619163401FC1}" dt="2022-04-10T16:11:36.532" v="86" actId="1076"/>
          <ac:picMkLst>
            <pc:docMk/>
            <pc:sldMk cId="818511570" sldId="259"/>
            <ac:picMk id="15" creationId="{29BA8FDD-F8F4-DF5B-9860-32D6E4E3D28D}"/>
          </ac:picMkLst>
        </pc:picChg>
        <pc:picChg chg="add mod">
          <ac:chgData name="Jessica Parsons" userId="S::jessica.parsons@mail.utoronto.ca::6d014fa3-1c3f-489c-924e-ba79dcab46cb" providerId="AD" clId="Web-{57138EA5-86F3-A61C-012D-619163401FC1}" dt="2022-04-10T16:11:41.376" v="87" actId="1076"/>
          <ac:picMkLst>
            <pc:docMk/>
            <pc:sldMk cId="818511570" sldId="259"/>
            <ac:picMk id="16" creationId="{C320CAF9-9697-0637-8DCC-C5F7562BE395}"/>
          </ac:picMkLst>
        </pc:picChg>
        <pc:picChg chg="add mod modCrop">
          <ac:chgData name="Jessica Parsons" userId="S::jessica.parsons@mail.utoronto.ca::6d014fa3-1c3f-489c-924e-ba79dcab46cb" providerId="AD" clId="Web-{57138EA5-86F3-A61C-012D-619163401FC1}" dt="2022-04-10T16:13:20.768" v="100" actId="1076"/>
          <ac:picMkLst>
            <pc:docMk/>
            <pc:sldMk cId="818511570" sldId="259"/>
            <ac:picMk id="17" creationId="{63EE148F-D106-59FB-4A83-D5E132AEEC5D}"/>
          </ac:picMkLst>
        </pc:picChg>
      </pc:sldChg>
    </pc:docChg>
  </pc:docChgLst>
  <pc:docChgLst>
    <pc:chgData name="Sarah Cavaliere" userId="S::sarah.cavaliere@mail.utoronto.ca::c8f301d7-6da2-4bfd-ae1d-1e282cef5c7b" providerId="AD" clId="Web-{0520E144-5EAC-AEE9-0D93-47C79AE65EFB}"/>
    <pc:docChg chg="modSld">
      <pc:chgData name="Sarah Cavaliere" userId="S::sarah.cavaliere@mail.utoronto.ca::c8f301d7-6da2-4bfd-ae1d-1e282cef5c7b" providerId="AD" clId="Web-{0520E144-5EAC-AEE9-0D93-47C79AE65EFB}" dt="2022-05-23T16:11:43.572" v="297"/>
      <pc:docMkLst>
        <pc:docMk/>
      </pc:docMkLst>
      <pc:sldChg chg="modNotes">
        <pc:chgData name="Sarah Cavaliere" userId="S::sarah.cavaliere@mail.utoronto.ca::c8f301d7-6da2-4bfd-ae1d-1e282cef5c7b" providerId="AD" clId="Web-{0520E144-5EAC-AEE9-0D93-47C79AE65EFB}" dt="2022-05-23T16:11:18.775" v="290"/>
        <pc:sldMkLst>
          <pc:docMk/>
          <pc:sldMk cId="109857222" sldId="256"/>
        </pc:sldMkLst>
      </pc:sldChg>
      <pc:sldChg chg="delCm modNotes">
        <pc:chgData name="Sarah Cavaliere" userId="S::sarah.cavaliere@mail.utoronto.ca::c8f301d7-6da2-4bfd-ae1d-1e282cef5c7b" providerId="AD" clId="Web-{0520E144-5EAC-AEE9-0D93-47C79AE65EFB}" dt="2022-05-23T16:11:22.900" v="291"/>
        <pc:sldMkLst>
          <pc:docMk/>
          <pc:sldMk cId="3297412474" sldId="257"/>
        </pc:sldMkLst>
      </pc:sldChg>
      <pc:sldChg chg="modNotes">
        <pc:chgData name="Sarah Cavaliere" userId="S::sarah.cavaliere@mail.utoronto.ca::c8f301d7-6da2-4bfd-ae1d-1e282cef5c7b" providerId="AD" clId="Web-{0520E144-5EAC-AEE9-0D93-47C79AE65EFB}" dt="2022-05-23T16:11:29.197" v="294"/>
        <pc:sldMkLst>
          <pc:docMk/>
          <pc:sldMk cId="2148160533" sldId="258"/>
        </pc:sldMkLst>
      </pc:sldChg>
      <pc:sldChg chg="modNotes">
        <pc:chgData name="Sarah Cavaliere" userId="S::sarah.cavaliere@mail.utoronto.ca::c8f301d7-6da2-4bfd-ae1d-1e282cef5c7b" providerId="AD" clId="Web-{0520E144-5EAC-AEE9-0D93-47C79AE65EFB}" dt="2022-05-23T16:11:35.088" v="295"/>
        <pc:sldMkLst>
          <pc:docMk/>
          <pc:sldMk cId="818511570" sldId="259"/>
        </pc:sldMkLst>
      </pc:sldChg>
      <pc:sldChg chg="modNotes">
        <pc:chgData name="Sarah Cavaliere" userId="S::sarah.cavaliere@mail.utoronto.ca::c8f301d7-6da2-4bfd-ae1d-1e282cef5c7b" providerId="AD" clId="Web-{0520E144-5EAC-AEE9-0D93-47C79AE65EFB}" dt="2022-05-23T16:11:38.603" v="296"/>
        <pc:sldMkLst>
          <pc:docMk/>
          <pc:sldMk cId="4077010116" sldId="260"/>
        </pc:sldMkLst>
      </pc:sldChg>
      <pc:sldChg chg="modNotes">
        <pc:chgData name="Sarah Cavaliere" userId="S::sarah.cavaliere@mail.utoronto.ca::c8f301d7-6da2-4bfd-ae1d-1e282cef5c7b" providerId="AD" clId="Web-{0520E144-5EAC-AEE9-0D93-47C79AE65EFB}" dt="2022-05-23T16:11:43.572" v="297"/>
        <pc:sldMkLst>
          <pc:docMk/>
          <pc:sldMk cId="622694842" sldId="261"/>
        </pc:sldMkLst>
      </pc:sldChg>
    </pc:docChg>
  </pc:docChgLst>
  <pc:docChgLst>
    <pc:chgData name="Sarah Cavaliere" userId="S::sarah.cavaliere@mail.utoronto.ca::c8f301d7-6da2-4bfd-ae1d-1e282cef5c7b" providerId="AD" clId="Web-{C79016D1-5C8D-DBA9-AF0C-37F9D2744629}"/>
    <pc:docChg chg="modSld">
      <pc:chgData name="Sarah Cavaliere" userId="S::sarah.cavaliere@mail.utoronto.ca::c8f301d7-6da2-4bfd-ae1d-1e282cef5c7b" providerId="AD" clId="Web-{C79016D1-5C8D-DBA9-AF0C-37F9D2744629}" dt="2022-04-20T17:32:25.933" v="2"/>
      <pc:docMkLst>
        <pc:docMk/>
      </pc:docMkLst>
      <pc:sldChg chg="modSp">
        <pc:chgData name="Sarah Cavaliere" userId="S::sarah.cavaliere@mail.utoronto.ca::c8f301d7-6da2-4bfd-ae1d-1e282cef5c7b" providerId="AD" clId="Web-{C79016D1-5C8D-DBA9-AF0C-37F9D2744629}" dt="2022-04-20T17:32:17.590" v="1" actId="1076"/>
        <pc:sldMkLst>
          <pc:docMk/>
          <pc:sldMk cId="3297412474" sldId="257"/>
        </pc:sldMkLst>
        <pc:spChg chg="mod">
          <ac:chgData name="Sarah Cavaliere" userId="S::sarah.cavaliere@mail.utoronto.ca::c8f301d7-6da2-4bfd-ae1d-1e282cef5c7b" providerId="AD" clId="Web-{C79016D1-5C8D-DBA9-AF0C-37F9D2744629}" dt="2022-04-20T17:32:17.590" v="1" actId="1076"/>
          <ac:spMkLst>
            <pc:docMk/>
            <pc:sldMk cId="3297412474" sldId="257"/>
            <ac:spMk id="3" creationId="{03413B8A-53BB-3110-C55B-33ED0A642812}"/>
          </ac:spMkLst>
        </pc:spChg>
      </pc:sldChg>
      <pc:sldChg chg="modCm">
        <pc:chgData name="Sarah Cavaliere" userId="S::sarah.cavaliere@mail.utoronto.ca::c8f301d7-6da2-4bfd-ae1d-1e282cef5c7b" providerId="AD" clId="Web-{C79016D1-5C8D-DBA9-AF0C-37F9D2744629}" dt="2022-04-20T17:32:25.933" v="2"/>
        <pc:sldMkLst>
          <pc:docMk/>
          <pc:sldMk cId="2148160533" sldId="258"/>
        </pc:sldMkLst>
      </pc:sldChg>
    </pc:docChg>
  </pc:docChgLst>
</pc:chgInfo>
</file>

<file path=ppt/comments/modernComment_100_68C49C6.xml><?xml version="1.0" encoding="utf-8"?>
<p188:cmLst xmlns:a="http://schemas.openxmlformats.org/drawingml/2006/main" xmlns:r="http://schemas.openxmlformats.org/officeDocument/2006/relationships" xmlns:p188="http://schemas.microsoft.com/office/powerpoint/2018/8/main">
  <p188:cm id="{A8F0AD73-2196-480A-965C-8102A3363911}" authorId="{07612FB9-B74F-AB25-1ABF-6DC8135C9A57}" status="resolved" created="2022-04-06T14:53:14.541" complete="100000">
    <pc:sldMkLst xmlns:pc="http://schemas.microsoft.com/office/powerpoint/2013/main/command">
      <pc:docMk/>
      <pc:sldMk cId="109857222" sldId="256"/>
    </pc:sldMkLst>
    <p188:txBody>
      <a:bodyPr/>
      <a:lstStyle/>
      <a:p>
        <a:r>
          <a:rPr lang="en-US"/>
          <a:t>We can definitely change this when Carson and Michelle get back to us but I thought it would be cool to match the look to the social media posts!!</a:t>
        </a:r>
      </a:p>
    </p188:txBody>
  </p188:cm>
</p188:cmLst>
</file>

<file path=ppt/comments/modernComment_102_800A5415.xml><?xml version="1.0" encoding="utf-8"?>
<p188:cmLst xmlns:a="http://schemas.openxmlformats.org/drawingml/2006/main" xmlns:r="http://schemas.openxmlformats.org/officeDocument/2006/relationships" xmlns:p188="http://schemas.microsoft.com/office/powerpoint/2018/8/main">
  <p188:cm id="{920D001F-82C5-471B-B333-451BB8CB700D}" authorId="{07612FB9-B74F-AB25-1ABF-6DC8135C9A57}" status="resolved" created="2022-04-06T15:51:12.586" complete="100000">
    <ac:deMkLst xmlns:ac="http://schemas.microsoft.com/office/drawing/2013/main/command">
      <pc:docMk xmlns:pc="http://schemas.microsoft.com/office/powerpoint/2013/main/command"/>
      <pc:sldMk xmlns:pc="http://schemas.microsoft.com/office/powerpoint/2013/main/command" cId="2148160533" sldId="258"/>
      <ac:picMk id="4" creationId="{C98FEFE2-A340-D6FD-8F9A-8B43C9E7DBD6}"/>
    </ac:deMkLst>
    <p188:txBody>
      <a:bodyPr/>
      <a:lstStyle/>
      <a:p>
        <a:r>
          <a:rPr lang="en-US"/>
          <a:t>We could use a different photo for each header (or go a different direction too!!)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35ADA-EAB4-4535-8ABC-2BF6F14E4BDC}" type="datetimeFigureOut">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58E3C-FD93-4798-A9E6-BA63B420950C}" type="slidenum">
              <a:t>‹#›</a:t>
            </a:fld>
            <a:endParaRPr lang="en-US"/>
          </a:p>
        </p:txBody>
      </p:sp>
    </p:spTree>
    <p:extLst>
      <p:ext uri="{BB962C8B-B14F-4D97-AF65-F5344CB8AC3E}">
        <p14:creationId xmlns:p14="http://schemas.microsoft.com/office/powerpoint/2010/main" val="91804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activity, we’ll be using primary sources to explore the stories of seven Jewish Holocaust survivors. We’ll learn about their lives after the Second World War ended, focusing on their immigration and integration experiences in Canada.</a:t>
            </a:r>
          </a:p>
          <a:p>
            <a:endParaRPr lang="en-US" dirty="0">
              <a:cs typeface="Calibri"/>
            </a:endParaRPr>
          </a:p>
          <a:p>
            <a:r>
              <a:rPr lang="en-US" i="1" dirty="0">
                <a:cs typeface="Calibri"/>
              </a:rPr>
              <a:t>Image credit: Alex Dworkin </a:t>
            </a:r>
            <a:r>
              <a:rPr lang="en-US" i="1" dirty="0"/>
              <a:t>Canadian Jewish Archives</a:t>
            </a:r>
            <a:endParaRPr lang="en-US" i="1" dirty="0">
              <a:cs typeface="Calibri"/>
            </a:endParaRPr>
          </a:p>
        </p:txBody>
      </p:sp>
      <p:sp>
        <p:nvSpPr>
          <p:cNvPr id="4" name="Slide Number Placeholder 3"/>
          <p:cNvSpPr>
            <a:spLocks noGrp="1"/>
          </p:cNvSpPr>
          <p:nvPr>
            <p:ph type="sldNum" sz="quarter" idx="5"/>
          </p:nvPr>
        </p:nvSpPr>
        <p:spPr/>
        <p:txBody>
          <a:bodyPr/>
          <a:lstStyle/>
          <a:p>
            <a:fld id="{09E58E3C-FD93-4798-A9E6-BA63B420950C}" type="slidenum">
              <a:t>1</a:t>
            </a:fld>
            <a:endParaRPr lang="en-US"/>
          </a:p>
        </p:txBody>
      </p:sp>
    </p:spTree>
    <p:extLst>
      <p:ext uri="{BB962C8B-B14F-4D97-AF65-F5344CB8AC3E}">
        <p14:creationId xmlns:p14="http://schemas.microsoft.com/office/powerpoint/2010/main" val="278223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let’s go over some important terms that will come up throughout this activity. You can also look at the full glossary on the </a:t>
            </a:r>
            <a:r>
              <a:rPr lang="en-US" i="1" dirty="0"/>
              <a:t>In Search of Better Days </a:t>
            </a:r>
            <a:r>
              <a:rPr lang="en-US" dirty="0"/>
              <a:t>website if there are other words that you’re unfamiliar with.</a:t>
            </a:r>
          </a:p>
          <a:p>
            <a:r>
              <a:rPr lang="en-US" dirty="0"/>
              <a:t>Primary sources are one of our most important tools when learning about history because they were created by people who were present during the events they show or describe. Historians analyze and interpret primary sources to make conclusions about the past. They publish these conclusions as secondary sources like scholarly articles or books. During this activity, you’ll be analyzing primary sources to make your own interpretations – in other words, you’ll be acting as historians.</a:t>
            </a:r>
            <a:endParaRPr lang="en-US" dirty="0">
              <a:cs typeface="Calibri"/>
            </a:endParaRPr>
          </a:p>
          <a:p>
            <a:r>
              <a:rPr lang="en-US" dirty="0"/>
              <a:t>A survivor testimony is one example of a primary source. This type of primary source is very important for learning about the Holocaust because they provide firsthand accounts of people who lived through it. We’ll learn about other types of primary sources shortly.</a:t>
            </a:r>
            <a:endParaRPr lang="en-US" dirty="0">
              <a:cs typeface="Calibri"/>
            </a:endParaRPr>
          </a:p>
          <a:p>
            <a:r>
              <a:rPr lang="en-US" dirty="0"/>
              <a:t>This activity will teach us about some Jewish Holocaust survivors’ experiences as refugees. A refugee is someone who has been forced to flee their home for many reasons, including persecution and war. Refugees might have been persecuted because of things like race, religion, or nationality. For these reasons, refugees cannot return home, unlike an immigrant (someone who chooses to move to a new country).</a:t>
            </a:r>
            <a:endParaRPr lang="en-US" dirty="0">
              <a:cs typeface="Calibri"/>
            </a:endParaRPr>
          </a:p>
          <a:p>
            <a:r>
              <a:rPr lang="en-US" dirty="0"/>
              <a:t>How did Jewish people become refugees after the Second World War? Let’s learn a bit about the Holocaust to understand.</a:t>
            </a:r>
            <a:endParaRPr lang="en-US" dirty="0">
              <a:cs typeface="Calibri"/>
            </a:endParaRPr>
          </a:p>
          <a:p>
            <a:endParaRPr lang="en-US" dirty="0">
              <a:cs typeface="Calibri"/>
            </a:endParaRPr>
          </a:p>
          <a:p>
            <a:r>
              <a:rPr lang="en-US" i="1" dirty="0">
                <a:cs typeface="Calibri"/>
              </a:rPr>
              <a:t>Image credit: City of Toronto Archives</a:t>
            </a:r>
            <a:endParaRPr lang="en-US" i="1">
              <a:cs typeface="Calibri"/>
            </a:endParaRPr>
          </a:p>
        </p:txBody>
      </p:sp>
      <p:sp>
        <p:nvSpPr>
          <p:cNvPr id="4" name="Slide Number Placeholder 3"/>
          <p:cNvSpPr>
            <a:spLocks noGrp="1"/>
          </p:cNvSpPr>
          <p:nvPr>
            <p:ph type="sldNum" sz="quarter" idx="5"/>
          </p:nvPr>
        </p:nvSpPr>
        <p:spPr/>
        <p:txBody>
          <a:bodyPr/>
          <a:lstStyle/>
          <a:p>
            <a:fld id="{09E58E3C-FD93-4798-A9E6-BA63B420950C}" type="slidenum">
              <a:rPr lang="en-US"/>
              <a:t>2</a:t>
            </a:fld>
            <a:endParaRPr lang="en-US"/>
          </a:p>
        </p:txBody>
      </p:sp>
    </p:spTree>
    <p:extLst>
      <p:ext uri="{BB962C8B-B14F-4D97-AF65-F5344CB8AC3E}">
        <p14:creationId xmlns:p14="http://schemas.microsoft.com/office/powerpoint/2010/main" val="216001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Holocaust, also known as the Shoah, was the government-funded murder of European Jews by Nazi Germany and its collaborators between 1933 and 1945. Adolf Hitler, who became Chancellor of Germany in 1933, believed that the German people, or “Aryans” were superior and that all other threats, “non-Aryans,” needed to be exterminated so that Aryans could thrive. Over the course of the Holocaust, Jews were subject to harsh laws and social exclusion. They were later sent to either concentration camps where they had to partake in extremely hard </a:t>
            </a:r>
            <a:r>
              <a:rPr lang="en-US" dirty="0" err="1"/>
              <a:t>labour</a:t>
            </a:r>
            <a:r>
              <a:rPr lang="en-US" dirty="0"/>
              <a:t>, or extermination camps where they were killed immediately, mostly in gas chambers. </a:t>
            </a:r>
            <a:endParaRPr lang="en-US"/>
          </a:p>
          <a:p>
            <a:r>
              <a:rPr lang="en-US" dirty="0"/>
              <a:t>Over the course of the Holocaust, 6 million Jews were murdered. While European Jews were the main victims during the Holocaust, other victims of Nazi persecution included homosexual men, Jehovah’s witnesses, Soviet prisoners of war, Roma or Sinti (“Gypsy” people,) and those with disabilities. The activity focuses on Jewish survivors of the Holocaust. </a:t>
            </a:r>
            <a:endParaRPr lang="en-US" dirty="0">
              <a:cs typeface="Calibri"/>
            </a:endParaRPr>
          </a:p>
          <a:p>
            <a:r>
              <a:rPr lang="en-US" dirty="0"/>
              <a:t>The Holocaust took place across Europe, but the activity focuses on Jewish survivors from Poland, Germany, Czechoslovakia (now the Czech Republic and Slovakia,) Italy, and Ukraine. </a:t>
            </a:r>
          </a:p>
          <a:p>
            <a:endParaRPr lang="en-US" dirty="0">
              <a:cs typeface="Calibri"/>
            </a:endParaRPr>
          </a:p>
          <a:p>
            <a:r>
              <a:rPr lang="en-US" i="1" dirty="0">
                <a:cs typeface="Calibri"/>
              </a:rPr>
              <a:t>Image credits: </a:t>
            </a:r>
            <a:r>
              <a:rPr lang="en-US" i="1" dirty="0"/>
              <a:t>JIAS collection, Alex Dworkin Canadian Jewish Archives (header); United States Holocaust Memorial Museum</a:t>
            </a:r>
            <a:endParaRPr lang="en-US" i="1" dirty="0">
              <a:cs typeface="Calibri"/>
            </a:endParaRPr>
          </a:p>
        </p:txBody>
      </p:sp>
      <p:sp>
        <p:nvSpPr>
          <p:cNvPr id="4" name="Slide Number Placeholder 3"/>
          <p:cNvSpPr>
            <a:spLocks noGrp="1"/>
          </p:cNvSpPr>
          <p:nvPr>
            <p:ph type="sldNum" sz="quarter" idx="5"/>
          </p:nvPr>
        </p:nvSpPr>
        <p:spPr/>
        <p:txBody>
          <a:bodyPr/>
          <a:lstStyle/>
          <a:p>
            <a:fld id="{09E58E3C-FD93-4798-A9E6-BA63B420950C}" type="slidenum">
              <a:rPr lang="en-US"/>
              <a:t>3</a:t>
            </a:fld>
            <a:endParaRPr lang="en-US"/>
          </a:p>
        </p:txBody>
      </p:sp>
    </p:spTree>
    <p:extLst>
      <p:ext uri="{BB962C8B-B14F-4D97-AF65-F5344CB8AC3E}">
        <p14:creationId xmlns:p14="http://schemas.microsoft.com/office/powerpoint/2010/main" val="140123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some of the types of primary sources that we will be looking at. Throughout the activity, we will be looking are three types of primary sources: oral testimonies, photographs, and documents. </a:t>
            </a:r>
            <a:endParaRPr lang="en-US"/>
          </a:p>
          <a:p>
            <a:r>
              <a:rPr lang="en-US" dirty="0"/>
              <a:t>The main type of primary source that we will be looking at today are oral testimonies. Oral histories are the collections of people’s memories and interpretations of their past experiences in their own words. The oral testimonies that you will see in the activity were recorded by the USC Shoah Foundation Institute. In 1994, the USC Shoah Foundation began building a collection of videotaped testimonies from Holocaust survivors and other witnesses. There are over 52,000 videotaped testimonies within their collection, collected in 56 countries and 32 languages. Today, you will be looking at small portions of the survivor’s testimony. As you’re watching and listening, look for clues that might indicate when the video was recorded and how the survivor feels. </a:t>
            </a:r>
            <a:endParaRPr lang="en-US" dirty="0">
              <a:cs typeface="Calibri"/>
            </a:endParaRPr>
          </a:p>
          <a:p>
            <a:r>
              <a:rPr lang="en-US" dirty="0"/>
              <a:t>The next type of primary source you’ll see in the activity are photographs. There are a wide range of photographs that capture different people and places. Other photographs capture objects that are related to the survivor’s testimony. You’ll notice that some of the photographs featured throughout the activity look a bit different. Some of them were taken in Europe in the early 1900s whereas others were taken in North America and are more modern. Think of ways that can help you to determine where a photograph was taken, how old it is, what is happening in the photograph, and what the photographer might have been thinking when they took the photograph. </a:t>
            </a:r>
            <a:endParaRPr lang="en-US" dirty="0">
              <a:cs typeface="Calibri"/>
            </a:endParaRPr>
          </a:p>
          <a:p>
            <a:r>
              <a:rPr lang="en-US" dirty="0"/>
              <a:t>The last type of primary source you’ll see in the activity are documents. You’ll see many different types of documents throughout the activity such as newspaper clippings, typed letters, and identification papers. Before you start the activity, think of ways that can help you to determine how old a document is, where it was written, who it was written by, and who it was written for. When looking at the documents, think about the tone, grammar, word choice, and style that the author uses and how this affects your interpretation of the document.</a:t>
            </a:r>
          </a:p>
          <a:p>
            <a:endParaRPr lang="en-US" dirty="0">
              <a:cs typeface="Calibri"/>
            </a:endParaRPr>
          </a:p>
          <a:p>
            <a:r>
              <a:rPr lang="en-US" i="1" dirty="0">
                <a:cs typeface="Calibri"/>
              </a:rPr>
              <a:t>Image credits: </a:t>
            </a:r>
            <a:r>
              <a:rPr lang="en-US" i="1" dirty="0"/>
              <a:t>JIAS collection, Alex Dworkin Canadian Jewish Archives (header); (top, from left to right) USC Shoah Foundation; City of Toronto Archives; United States Holocaust Memorial Museum; (bottom, from left to right) Alex Dworkin Canadian Jewish Archives; Sarah and Chaim Neuberger Holocaust Education Centre.</a:t>
            </a:r>
            <a:endParaRPr lang="en-US" i="1" dirty="0">
              <a:cs typeface="Calibri"/>
            </a:endParaRPr>
          </a:p>
        </p:txBody>
      </p:sp>
      <p:sp>
        <p:nvSpPr>
          <p:cNvPr id="4" name="Slide Number Placeholder 3"/>
          <p:cNvSpPr>
            <a:spLocks noGrp="1"/>
          </p:cNvSpPr>
          <p:nvPr>
            <p:ph type="sldNum" sz="quarter" idx="5"/>
          </p:nvPr>
        </p:nvSpPr>
        <p:spPr/>
        <p:txBody>
          <a:bodyPr/>
          <a:lstStyle/>
          <a:p>
            <a:fld id="{09E58E3C-FD93-4798-A9E6-BA63B420950C}" type="slidenum">
              <a:rPr lang="en-US"/>
              <a:t>4</a:t>
            </a:fld>
            <a:endParaRPr lang="en-US"/>
          </a:p>
        </p:txBody>
      </p:sp>
    </p:spTree>
    <p:extLst>
      <p:ext uri="{BB962C8B-B14F-4D97-AF65-F5344CB8AC3E}">
        <p14:creationId xmlns:p14="http://schemas.microsoft.com/office/powerpoint/2010/main" val="114767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Canada was not always the welcoming, multicultural society it considers itself today. Between the First and Second World Wars, the Canadian Government prevented certain people from moving to Canada. The Immigration Act was revised in 1919 to make it legal for the Canadian Government to stop people from moving to Canada because of their race, nationality, or religion.</a:t>
            </a:r>
          </a:p>
          <a:p>
            <a:r>
              <a:rPr lang="en-US" dirty="0"/>
              <a:t>Canadian immigration policies did not change to respond to increasing acts of antisemitism in Europe leading up to World War II. Instead, the people in charge of immigration to Canada, like immigration director F.C. Blair and Prime Minister William Lyon Mackenzie King, ensured that Jewish refugees would not be allowed into Canada. In 1939, Canada even refused to let a ship full of Jewish refugees dock in Canada. The Jewish refugees who were fleeing Nazi Germany on board the </a:t>
            </a:r>
            <a:r>
              <a:rPr lang="en-US" i="1" dirty="0"/>
              <a:t>MS St. Louis</a:t>
            </a:r>
            <a:r>
              <a:rPr lang="en-US" dirty="0"/>
              <a:t> were sent back to Europe, and many were killed by the Nazis. Throughout the Second World War, Canada only allowed 4000 Jewish refugees to enter – this compares to the 240,000 refugees who moved to the United States. </a:t>
            </a:r>
            <a:endParaRPr lang="en-US" dirty="0">
              <a:cs typeface="Calibri"/>
            </a:endParaRPr>
          </a:p>
          <a:p>
            <a:r>
              <a:rPr lang="en-US" dirty="0"/>
              <a:t>Motivated by </a:t>
            </a:r>
            <a:r>
              <a:rPr lang="en-US" dirty="0" err="1"/>
              <a:t>labour</a:t>
            </a:r>
            <a:r>
              <a:rPr lang="en-US" dirty="0"/>
              <a:t> shortages after the War, Canada began to allow more immigration in 1947. However, officials still wanted to restrict who could come to Canada. For example, the Immigration Act of 1952 allowed immigration officials to limit people from coming to Canada because of their nationality or customs. The barriers against Jews eventually fell away. Jewish Holocaust survivors were recruited from Displaced Persons Camps to fill needed jobs in the Canadian garment industry. Despite continued attempts to block immigration, thousands of Jewish Holocaust survivors moved to Canada between 1947 and 1961.</a:t>
            </a:r>
            <a:endParaRPr lang="en-US" dirty="0">
              <a:cs typeface="Calibri"/>
            </a:endParaRPr>
          </a:p>
          <a:p>
            <a:r>
              <a:rPr lang="en-US" dirty="0"/>
              <a:t>Canada’s immigration policy only began to transition into what we would recognize today after the 1960s. The policies that allowed racial discrimination were finally removed in 1962. Then, in 1976, Canada passed a new Immigration Act that promoted diversity in immigration and aimed to prevent discrimination.</a:t>
            </a:r>
            <a:endParaRPr lang="en-US" dirty="0">
              <a:cs typeface="Calibri"/>
            </a:endParaRPr>
          </a:p>
          <a:p>
            <a:r>
              <a:rPr lang="en-US" dirty="0"/>
              <a:t>Let’s explore the stories of seven Jewish Holocaust survivors who immigrated to Canada to understand how these policies affected real people.</a:t>
            </a:r>
            <a:endParaRPr lang="en-US" dirty="0">
              <a:cs typeface="Calibri"/>
            </a:endParaRPr>
          </a:p>
          <a:p>
            <a:endParaRPr lang="en-US" dirty="0">
              <a:cs typeface="Calibri"/>
            </a:endParaRPr>
          </a:p>
          <a:p>
            <a:r>
              <a:rPr lang="en-US" i="1" dirty="0">
                <a:cs typeface="Calibri"/>
              </a:rPr>
              <a:t>Image credit: </a:t>
            </a:r>
            <a:r>
              <a:rPr lang="en-US" i="1" dirty="0"/>
              <a:t>JIAS collection, Alex Dworkin Canadian Jewish Archives</a:t>
            </a:r>
            <a:endParaRPr lang="en-US" i="1" dirty="0">
              <a:cs typeface="Calibri"/>
            </a:endParaRPr>
          </a:p>
        </p:txBody>
      </p:sp>
      <p:sp>
        <p:nvSpPr>
          <p:cNvPr id="4" name="Slide Number Placeholder 3"/>
          <p:cNvSpPr>
            <a:spLocks noGrp="1"/>
          </p:cNvSpPr>
          <p:nvPr>
            <p:ph type="sldNum" sz="quarter" idx="5"/>
          </p:nvPr>
        </p:nvSpPr>
        <p:spPr/>
        <p:txBody>
          <a:bodyPr/>
          <a:lstStyle/>
          <a:p>
            <a:fld id="{09E58E3C-FD93-4798-A9E6-BA63B420950C}" type="slidenum">
              <a:rPr lang="en-US"/>
              <a:t>5</a:t>
            </a:fld>
            <a:endParaRPr lang="en-US"/>
          </a:p>
        </p:txBody>
      </p:sp>
    </p:spTree>
    <p:extLst>
      <p:ext uri="{BB962C8B-B14F-4D97-AF65-F5344CB8AC3E}">
        <p14:creationId xmlns:p14="http://schemas.microsoft.com/office/powerpoint/2010/main" val="184904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small groups, you will be working together to discover the immigration stories of 7 Jewish Holocaust survivors. Each group will be assigned one of the first three sections of the </a:t>
            </a:r>
            <a:r>
              <a:rPr lang="en-US" i="1" dirty="0"/>
              <a:t>In Search of Better Days</a:t>
            </a:r>
            <a:r>
              <a:rPr lang="en-US" dirty="0"/>
              <a:t> website to analyze. As you watch videos and examine objects, you will work as a group to answer the questions on the worksheets provided to you. Remember to keep in mind what we learned today about the different types of primary sources. </a:t>
            </a:r>
          </a:p>
          <a:p>
            <a:r>
              <a:rPr lang="en-US" dirty="0"/>
              <a:t>Your groups will have about 20 minutes to complete these worksheets. After you’ve finished, we’ll come back together as a class to discuss what you have discovered. Then, we’ll learn more about how this connects to immigration today and what we can do to help newcomers to Canada.</a:t>
            </a:r>
          </a:p>
          <a:p>
            <a:endParaRPr lang="en-US" dirty="0">
              <a:cs typeface="Calibri"/>
            </a:endParaRPr>
          </a:p>
          <a:p>
            <a:r>
              <a:rPr lang="en-US" i="1" dirty="0">
                <a:cs typeface="Calibri"/>
              </a:rPr>
              <a:t>Image credit: City of Toronto Archives</a:t>
            </a:r>
            <a:endParaRPr lang="en-US" i="1">
              <a:cs typeface="Calibri"/>
            </a:endParaRPr>
          </a:p>
        </p:txBody>
      </p:sp>
      <p:sp>
        <p:nvSpPr>
          <p:cNvPr id="4" name="Slide Number Placeholder 3"/>
          <p:cNvSpPr>
            <a:spLocks noGrp="1"/>
          </p:cNvSpPr>
          <p:nvPr>
            <p:ph type="sldNum" sz="quarter" idx="5"/>
          </p:nvPr>
        </p:nvSpPr>
        <p:spPr/>
        <p:txBody>
          <a:bodyPr/>
          <a:lstStyle/>
          <a:p>
            <a:fld id="{09E58E3C-FD93-4798-A9E6-BA63B420950C}" type="slidenum">
              <a:rPr lang="en-US"/>
              <a:t>6</a:t>
            </a:fld>
            <a:endParaRPr lang="en-US"/>
          </a:p>
        </p:txBody>
      </p:sp>
    </p:spTree>
    <p:extLst>
      <p:ext uri="{BB962C8B-B14F-4D97-AF65-F5344CB8AC3E}">
        <p14:creationId xmlns:p14="http://schemas.microsoft.com/office/powerpoint/2010/main" val="30867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68C49C6.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800A5415.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group of men posing for a photo&#10;&#10;Description automatically generated">
            <a:extLst>
              <a:ext uri="{FF2B5EF4-FFF2-40B4-BE49-F238E27FC236}">
                <a16:creationId xmlns:a16="http://schemas.microsoft.com/office/drawing/2014/main" id="{9DB25F07-585F-3100-1A88-4D6369F9F126}"/>
              </a:ext>
            </a:extLst>
          </p:cNvPr>
          <p:cNvPicPr>
            <a:picLocks noChangeAspect="1"/>
          </p:cNvPicPr>
          <p:nvPr/>
        </p:nvPicPr>
        <p:blipFill rotWithShape="1">
          <a:blip r:embed="rId4"/>
          <a:srcRect l="19" t="5206" r="-106" b="6256"/>
          <a:stretch/>
        </p:blipFill>
        <p:spPr>
          <a:xfrm>
            <a:off x="-2381" y="937"/>
            <a:ext cx="12210101" cy="6879781"/>
          </a:xfrm>
          <a:prstGeom prst="rect">
            <a:avLst/>
          </a:prstGeom>
        </p:spPr>
      </p:pic>
      <p:sp>
        <p:nvSpPr>
          <p:cNvPr id="5" name="Right Triangle 4">
            <a:extLst>
              <a:ext uri="{FF2B5EF4-FFF2-40B4-BE49-F238E27FC236}">
                <a16:creationId xmlns:a16="http://schemas.microsoft.com/office/drawing/2014/main" id="{038C2A8F-F49E-37D4-9AB6-0D40C573994B}"/>
              </a:ext>
            </a:extLst>
          </p:cNvPr>
          <p:cNvSpPr/>
          <p:nvPr/>
        </p:nvSpPr>
        <p:spPr>
          <a:xfrm>
            <a:off x="-9525" y="1468498"/>
            <a:ext cx="12207240" cy="5425697"/>
          </a:xfrm>
          <a:prstGeom prst="rtTriangle">
            <a:avLst/>
          </a:prstGeom>
          <a:solidFill>
            <a:srgbClr val="E8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9799" y="3157166"/>
            <a:ext cx="5638800" cy="2387600"/>
          </a:xfrm>
        </p:spPr>
        <p:txBody>
          <a:bodyPr/>
          <a:lstStyle/>
          <a:p>
            <a:pPr algn="l"/>
            <a:r>
              <a:rPr lang="en-US" dirty="0">
                <a:solidFill>
                  <a:srgbClr val="381D1B"/>
                </a:solidFill>
                <a:latin typeface="Baskerville Old Face"/>
              </a:rPr>
              <a:t>In Search of Better Days</a:t>
            </a:r>
          </a:p>
        </p:txBody>
      </p:sp>
      <p:sp>
        <p:nvSpPr>
          <p:cNvPr id="3" name="Subtitle 2"/>
          <p:cNvSpPr>
            <a:spLocks noGrp="1"/>
          </p:cNvSpPr>
          <p:nvPr>
            <p:ph type="subTitle" idx="1"/>
          </p:nvPr>
        </p:nvSpPr>
        <p:spPr>
          <a:xfrm>
            <a:off x="229799" y="5758241"/>
            <a:ext cx="6598920" cy="909002"/>
          </a:xfrm>
        </p:spPr>
        <p:txBody>
          <a:bodyPr vert="horz" lIns="91440" tIns="45720" rIns="91440" bIns="45720" rtlCol="0" anchor="t">
            <a:normAutofit fontScale="92500"/>
          </a:bodyPr>
          <a:lstStyle/>
          <a:p>
            <a:pPr algn="l"/>
            <a:r>
              <a:rPr lang="en-US" dirty="0">
                <a:latin typeface="Avenir Next LT Pro"/>
              </a:rPr>
              <a:t>Learning about Jewish Holocaust Survivors' Immigration Experiences through Primary Sources</a:t>
            </a:r>
            <a:endParaRPr lang="en-US" dirty="0"/>
          </a:p>
        </p:txBody>
      </p:sp>
    </p:spTree>
    <p:extLst>
      <p:ext uri="{BB962C8B-B14F-4D97-AF65-F5344CB8AC3E}">
        <p14:creationId xmlns:p14="http://schemas.microsoft.com/office/powerpoint/2010/main" val="10985722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958DA7-076A-4544-A317-713CBCBF47CC}"/>
              </a:ext>
            </a:extLst>
          </p:cNvPr>
          <p:cNvPicPr>
            <a:picLocks noChangeAspect="1"/>
          </p:cNvPicPr>
          <p:nvPr/>
        </p:nvPicPr>
        <p:blipFill rotWithShape="1">
          <a:blip r:embed="rId3">
            <a:extLst>
              <a:ext uri="{28A0092B-C50C-407E-A947-70E740481C1C}">
                <a14:useLocalDpi xmlns:a14="http://schemas.microsoft.com/office/drawing/2010/main" val="0"/>
              </a:ext>
            </a:extLst>
          </a:blip>
          <a:srcRect l="-80" t="45383" r="6877" b="31484"/>
          <a:stretch/>
        </p:blipFill>
        <p:spPr>
          <a:xfrm>
            <a:off x="4419602" y="0"/>
            <a:ext cx="7772398" cy="1445344"/>
          </a:xfrm>
          <a:prstGeom prst="rect">
            <a:avLst/>
          </a:prstGeom>
        </p:spPr>
      </p:pic>
      <p:sp>
        <p:nvSpPr>
          <p:cNvPr id="4" name="Right Triangle 3">
            <a:extLst>
              <a:ext uri="{FF2B5EF4-FFF2-40B4-BE49-F238E27FC236}">
                <a16:creationId xmlns:a16="http://schemas.microsoft.com/office/drawing/2014/main" id="{3825C619-9686-E588-5125-5FBB984D6414}"/>
              </a:ext>
            </a:extLst>
          </p:cNvPr>
          <p:cNvSpPr/>
          <p:nvPr/>
        </p:nvSpPr>
        <p:spPr>
          <a:xfrm rot="5400000">
            <a:off x="4935878" y="-4935876"/>
            <a:ext cx="2285997" cy="12157750"/>
          </a:xfrm>
          <a:prstGeom prst="rtTriangle">
            <a:avLst/>
          </a:prstGeom>
          <a:solidFill>
            <a:srgbClr val="E8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FB6C3-B9F3-8382-D745-B213B55E0A76}"/>
              </a:ext>
            </a:extLst>
          </p:cNvPr>
          <p:cNvSpPr>
            <a:spLocks noGrp="1"/>
          </p:cNvSpPr>
          <p:nvPr>
            <p:ph type="title"/>
          </p:nvPr>
        </p:nvSpPr>
        <p:spPr/>
        <p:txBody>
          <a:bodyPr/>
          <a:lstStyle/>
          <a:p>
            <a:r>
              <a:rPr lang="en-US">
                <a:solidFill>
                  <a:srgbClr val="381D1B"/>
                </a:solidFill>
                <a:latin typeface="Baskerville Old Face"/>
              </a:rPr>
              <a:t>Glossary</a:t>
            </a:r>
            <a:endParaRPr lang="en-US">
              <a:solidFill>
                <a:srgbClr val="381D1B"/>
              </a:solidFill>
              <a:cs typeface="Calibri Light"/>
            </a:endParaRPr>
          </a:p>
        </p:txBody>
      </p:sp>
      <p:sp>
        <p:nvSpPr>
          <p:cNvPr id="3" name="Content Placeholder 2">
            <a:extLst>
              <a:ext uri="{FF2B5EF4-FFF2-40B4-BE49-F238E27FC236}">
                <a16:creationId xmlns:a16="http://schemas.microsoft.com/office/drawing/2014/main" id="{03413B8A-53BB-3110-C55B-33ED0A642812}"/>
              </a:ext>
            </a:extLst>
          </p:cNvPr>
          <p:cNvSpPr>
            <a:spLocks noGrp="1"/>
          </p:cNvSpPr>
          <p:nvPr>
            <p:ph idx="1"/>
          </p:nvPr>
        </p:nvSpPr>
        <p:spPr>
          <a:xfrm>
            <a:off x="1793606" y="2055813"/>
            <a:ext cx="8604787" cy="4620413"/>
          </a:xfrm>
        </p:spPr>
        <p:txBody>
          <a:bodyPr vert="horz" lIns="91440" tIns="45720" rIns="91440" bIns="45720" rtlCol="0" anchor="t">
            <a:normAutofit fontScale="92500" lnSpcReduction="20000"/>
          </a:bodyPr>
          <a:lstStyle/>
          <a:p>
            <a:pPr>
              <a:buNone/>
            </a:pPr>
            <a:r>
              <a:rPr lang="en-US" sz="2600" b="1">
                <a:latin typeface="Avenir Next LT Pro"/>
              </a:rPr>
              <a:t>Primary Source</a:t>
            </a:r>
          </a:p>
          <a:p>
            <a:pPr indent="0">
              <a:lnSpc>
                <a:spcPct val="120000"/>
              </a:lnSpc>
              <a:buNone/>
            </a:pPr>
            <a:r>
              <a:rPr lang="en-US" sz="1800">
                <a:latin typeface="Avenir Next LT Pro"/>
              </a:rPr>
              <a:t>An original account of an event that was created at the same time as the event it describes or shows.</a:t>
            </a:r>
            <a:endParaRPr lang="en-US" sz="1800" b="1">
              <a:latin typeface="Avenir Next LT Pro"/>
            </a:endParaRPr>
          </a:p>
          <a:p>
            <a:pPr>
              <a:buNone/>
            </a:pPr>
            <a:endParaRPr lang="en-US" sz="1500">
              <a:latin typeface="Avenir Next LT Pro"/>
            </a:endParaRPr>
          </a:p>
          <a:p>
            <a:pPr>
              <a:buNone/>
            </a:pPr>
            <a:r>
              <a:rPr lang="en-US" sz="2600" b="1">
                <a:latin typeface="Avenir Next LT Pro"/>
              </a:rPr>
              <a:t>Secondary Source</a:t>
            </a:r>
          </a:p>
          <a:p>
            <a:pPr indent="0">
              <a:lnSpc>
                <a:spcPct val="120000"/>
              </a:lnSpc>
              <a:buNone/>
            </a:pPr>
            <a:r>
              <a:rPr lang="en-US" sz="1800">
                <a:latin typeface="Avenir Next LT Pro"/>
              </a:rPr>
              <a:t>An analysis, interpretation, or commentary on a primary source written by someone who did not experience the event it describes.</a:t>
            </a:r>
          </a:p>
          <a:p>
            <a:pPr indent="0">
              <a:buNone/>
            </a:pPr>
            <a:endParaRPr lang="en-US" sz="1500">
              <a:latin typeface="Avenir Next LT Pro"/>
            </a:endParaRPr>
          </a:p>
          <a:p>
            <a:pPr>
              <a:buNone/>
            </a:pPr>
            <a:r>
              <a:rPr lang="en-US" sz="2600" b="1">
                <a:latin typeface="Avenir Next LT Pro"/>
              </a:rPr>
              <a:t>Survivor Testimony</a:t>
            </a:r>
          </a:p>
          <a:p>
            <a:pPr indent="0">
              <a:buNone/>
            </a:pPr>
            <a:r>
              <a:rPr lang="en-US" sz="1800">
                <a:latin typeface="Avenir Next LT Pro"/>
              </a:rPr>
              <a:t>A firsthand account from someone who lived through genocide.</a:t>
            </a:r>
          </a:p>
          <a:p>
            <a:pPr>
              <a:buNone/>
            </a:pPr>
            <a:endParaRPr lang="en-US" sz="1500">
              <a:latin typeface="Avenir Next LT Pro"/>
            </a:endParaRPr>
          </a:p>
          <a:p>
            <a:pPr>
              <a:buNone/>
            </a:pPr>
            <a:r>
              <a:rPr lang="en-US" sz="2600" b="1">
                <a:latin typeface="Avenir Next LT Pro"/>
              </a:rPr>
              <a:t>Refugee</a:t>
            </a:r>
          </a:p>
          <a:p>
            <a:pPr indent="0">
              <a:lnSpc>
                <a:spcPct val="120000"/>
              </a:lnSpc>
              <a:buNone/>
            </a:pPr>
            <a:r>
              <a:rPr lang="en-US" sz="1700">
                <a:latin typeface="Avenir Next LT Pro"/>
                <a:ea typeface="+mn-lt"/>
                <a:cs typeface="+mn-lt"/>
              </a:rPr>
              <a:t>Someone who has been forced to flee their home country for many reasons, including war,  persecution, and violence.</a:t>
            </a:r>
            <a:endParaRPr lang="en-US" sz="1700">
              <a:latin typeface="Avenir Next LT Pro"/>
            </a:endParaRPr>
          </a:p>
        </p:txBody>
      </p:sp>
    </p:spTree>
    <p:extLst>
      <p:ext uri="{BB962C8B-B14F-4D97-AF65-F5344CB8AC3E}">
        <p14:creationId xmlns:p14="http://schemas.microsoft.com/office/powerpoint/2010/main" val="329741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8FEFE2-A340-D6FD-8F9A-8B43C9E7DBD6}"/>
              </a:ext>
            </a:extLst>
          </p:cNvPr>
          <p:cNvPicPr>
            <a:picLocks noChangeAspect="1"/>
          </p:cNvPicPr>
          <p:nvPr/>
        </p:nvPicPr>
        <p:blipFill rotWithShape="1">
          <a:blip r:embed="rId4">
            <a:extLst>
              <a:ext uri="{28A0092B-C50C-407E-A947-70E740481C1C}">
                <a14:useLocalDpi xmlns:a14="http://schemas.microsoft.com/office/drawing/2010/main" val="0"/>
              </a:ext>
            </a:extLst>
          </a:blip>
          <a:srcRect l="-455" t="27275" r="455" b="49493"/>
          <a:stretch/>
        </p:blipFill>
        <p:spPr>
          <a:xfrm>
            <a:off x="4419602" y="-4438"/>
            <a:ext cx="7774748" cy="1425600"/>
          </a:xfrm>
          <a:prstGeom prst="rect">
            <a:avLst/>
          </a:prstGeom>
        </p:spPr>
      </p:pic>
      <p:sp>
        <p:nvSpPr>
          <p:cNvPr id="9" name="Right Triangle 8">
            <a:extLst>
              <a:ext uri="{FF2B5EF4-FFF2-40B4-BE49-F238E27FC236}">
                <a16:creationId xmlns:a16="http://schemas.microsoft.com/office/drawing/2014/main" id="{00105166-368A-21BE-CE84-F9AEF84F269E}"/>
              </a:ext>
            </a:extLst>
          </p:cNvPr>
          <p:cNvSpPr/>
          <p:nvPr/>
        </p:nvSpPr>
        <p:spPr>
          <a:xfrm rot="5400000">
            <a:off x="4935875" y="-4940313"/>
            <a:ext cx="2286000" cy="12157750"/>
          </a:xfrm>
          <a:prstGeom prst="rtTriangle">
            <a:avLst/>
          </a:prstGeom>
          <a:solidFill>
            <a:srgbClr val="E8D6C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a:cs typeface="Calibri"/>
            </a:endParaRPr>
          </a:p>
        </p:txBody>
      </p:sp>
      <p:sp>
        <p:nvSpPr>
          <p:cNvPr id="2" name="Title 1">
            <a:extLst>
              <a:ext uri="{FF2B5EF4-FFF2-40B4-BE49-F238E27FC236}">
                <a16:creationId xmlns:a16="http://schemas.microsoft.com/office/drawing/2014/main" id="{CB2FB6C3-B9F3-8382-D745-B213B55E0A76}"/>
              </a:ext>
            </a:extLst>
          </p:cNvPr>
          <p:cNvSpPr>
            <a:spLocks noGrp="1"/>
          </p:cNvSpPr>
          <p:nvPr>
            <p:ph type="title"/>
          </p:nvPr>
        </p:nvSpPr>
        <p:spPr>
          <a:xfrm>
            <a:off x="838200" y="365125"/>
            <a:ext cx="4710702" cy="1342686"/>
          </a:xfrm>
        </p:spPr>
        <p:txBody>
          <a:bodyPr/>
          <a:lstStyle/>
          <a:p>
            <a:r>
              <a:rPr lang="en-US">
                <a:solidFill>
                  <a:srgbClr val="381D1B"/>
                </a:solidFill>
                <a:latin typeface="Baskerville Old Face"/>
              </a:rPr>
              <a:t>About the Holocaust</a:t>
            </a:r>
            <a:endParaRPr lang="en-US">
              <a:solidFill>
                <a:srgbClr val="381D1B"/>
              </a:solidFill>
              <a:cs typeface="Calibri Light"/>
            </a:endParaRPr>
          </a:p>
        </p:txBody>
      </p:sp>
      <p:pic>
        <p:nvPicPr>
          <p:cNvPr id="8" name="Picture 9" descr="Map&#10;&#10;Description automatically generated">
            <a:extLst>
              <a:ext uri="{FF2B5EF4-FFF2-40B4-BE49-F238E27FC236}">
                <a16:creationId xmlns:a16="http://schemas.microsoft.com/office/drawing/2014/main" id="{4CF6C5F9-0045-8A42-AE9D-A4DF6709610B}"/>
              </a:ext>
            </a:extLst>
          </p:cNvPr>
          <p:cNvPicPr>
            <a:picLocks noGrp="1" noChangeAspect="1"/>
          </p:cNvPicPr>
          <p:nvPr>
            <p:ph idx="1"/>
          </p:nvPr>
        </p:nvPicPr>
        <p:blipFill>
          <a:blip r:embed="rId5"/>
          <a:stretch>
            <a:fillRect/>
          </a:stretch>
        </p:blipFill>
        <p:spPr>
          <a:xfrm>
            <a:off x="6002868" y="2294906"/>
            <a:ext cx="5774266" cy="3948994"/>
          </a:xfrm>
        </p:spPr>
      </p:pic>
      <p:sp>
        <p:nvSpPr>
          <p:cNvPr id="10" name="TextBox 9">
            <a:extLst>
              <a:ext uri="{FF2B5EF4-FFF2-40B4-BE49-F238E27FC236}">
                <a16:creationId xmlns:a16="http://schemas.microsoft.com/office/drawing/2014/main" id="{AA8BE84D-84C0-4E03-0EBB-3AE4BA3705F1}"/>
              </a:ext>
            </a:extLst>
          </p:cNvPr>
          <p:cNvSpPr txBox="1"/>
          <p:nvPr/>
        </p:nvSpPr>
        <p:spPr>
          <a:xfrm>
            <a:off x="533400" y="2565399"/>
            <a:ext cx="532553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Avenir Next LT Pro"/>
                <a:ea typeface="+mn-lt"/>
                <a:cs typeface="+mn-lt"/>
              </a:rPr>
              <a:t>The Holocaust was the state-sponsored persecution of European Jews by Nazi Germany and its collaborators.</a:t>
            </a:r>
          </a:p>
          <a:p>
            <a:pPr marL="285750" indent="-285750">
              <a:buFont typeface="Arial"/>
              <a:buChar char="•"/>
            </a:pPr>
            <a:r>
              <a:rPr lang="en-US" sz="2400">
                <a:latin typeface="Avenir Next LT Pro"/>
                <a:ea typeface="+mn-lt"/>
                <a:cs typeface="+mn-lt"/>
              </a:rPr>
              <a:t>The Holocaust took place between</a:t>
            </a:r>
            <a:r>
              <a:rPr lang="en-US" sz="2400">
                <a:ea typeface="+mn-lt"/>
                <a:cs typeface="+mn-lt"/>
              </a:rPr>
              <a:t> </a:t>
            </a:r>
            <a:r>
              <a:rPr lang="en-US" sz="2400">
                <a:latin typeface="Avenir Next LT Pro"/>
                <a:ea typeface="+mn-lt"/>
                <a:cs typeface="+mn-lt"/>
              </a:rPr>
              <a:t>1933 and 1945.</a:t>
            </a:r>
          </a:p>
          <a:p>
            <a:pPr marL="285750" indent="-285750">
              <a:buFont typeface="Arial"/>
              <a:buChar char="•"/>
            </a:pPr>
            <a:r>
              <a:rPr lang="en-US" sz="2400">
                <a:latin typeface="Avenir Next LT Pro"/>
                <a:ea typeface="+mn-lt"/>
                <a:cs typeface="+mn-lt"/>
              </a:rPr>
              <a:t>Over the course of the Holocaust, 6 million Jews were murdered.</a:t>
            </a:r>
          </a:p>
          <a:p>
            <a:pPr marL="285750" indent="-285750">
              <a:buFont typeface="Arial"/>
              <a:buChar char="•"/>
            </a:pPr>
            <a:r>
              <a:rPr lang="en-US" sz="2400">
                <a:latin typeface="Avenir Next LT Pro"/>
                <a:ea typeface="+mn-lt"/>
                <a:cs typeface="+mn-lt"/>
              </a:rPr>
              <a:t>The Holocaust took place across Europe.</a:t>
            </a:r>
          </a:p>
        </p:txBody>
      </p:sp>
    </p:spTree>
    <p:extLst>
      <p:ext uri="{BB962C8B-B14F-4D97-AF65-F5344CB8AC3E}">
        <p14:creationId xmlns:p14="http://schemas.microsoft.com/office/powerpoint/2010/main" val="214816053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D9FE4-71DF-C6D2-2D99-D5C506BE89F1}"/>
              </a:ext>
            </a:extLst>
          </p:cNvPr>
          <p:cNvPicPr>
            <a:picLocks noChangeAspect="1"/>
          </p:cNvPicPr>
          <p:nvPr/>
        </p:nvPicPr>
        <p:blipFill rotWithShape="1">
          <a:blip r:embed="rId3">
            <a:extLst>
              <a:ext uri="{28A0092B-C50C-407E-A947-70E740481C1C}">
                <a14:useLocalDpi xmlns:a14="http://schemas.microsoft.com/office/drawing/2010/main" val="0"/>
              </a:ext>
            </a:extLst>
          </a:blip>
          <a:srcRect l="30" t="23550" r="-30" b="49726"/>
          <a:stretch/>
        </p:blipFill>
        <p:spPr>
          <a:xfrm>
            <a:off x="4419602" y="0"/>
            <a:ext cx="7774748" cy="1425600"/>
          </a:xfrm>
          <a:prstGeom prst="rect">
            <a:avLst/>
          </a:prstGeom>
        </p:spPr>
      </p:pic>
      <p:sp>
        <p:nvSpPr>
          <p:cNvPr id="9" name="Right Triangle 8">
            <a:extLst>
              <a:ext uri="{FF2B5EF4-FFF2-40B4-BE49-F238E27FC236}">
                <a16:creationId xmlns:a16="http://schemas.microsoft.com/office/drawing/2014/main" id="{9BE958F3-21A9-1A78-377C-95BC63E827AE}"/>
              </a:ext>
            </a:extLst>
          </p:cNvPr>
          <p:cNvSpPr/>
          <p:nvPr/>
        </p:nvSpPr>
        <p:spPr>
          <a:xfrm rot="5400000">
            <a:off x="4935879" y="-4935877"/>
            <a:ext cx="2285995" cy="12157750"/>
          </a:xfrm>
          <a:prstGeom prst="rtTriangle">
            <a:avLst/>
          </a:prstGeom>
          <a:solidFill>
            <a:srgbClr val="E8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FB6C3-B9F3-8382-D745-B213B55E0A76}"/>
              </a:ext>
            </a:extLst>
          </p:cNvPr>
          <p:cNvSpPr>
            <a:spLocks noGrp="1"/>
          </p:cNvSpPr>
          <p:nvPr>
            <p:ph type="title"/>
          </p:nvPr>
        </p:nvSpPr>
        <p:spPr>
          <a:xfrm>
            <a:off x="838200" y="365125"/>
            <a:ext cx="5669623" cy="1342686"/>
          </a:xfrm>
        </p:spPr>
        <p:txBody>
          <a:bodyPr/>
          <a:lstStyle/>
          <a:p>
            <a:r>
              <a:rPr lang="en-US">
                <a:solidFill>
                  <a:srgbClr val="381D1B"/>
                </a:solidFill>
                <a:latin typeface="Baskerville Old Face"/>
              </a:rPr>
              <a:t>Types of Primary Sources</a:t>
            </a:r>
            <a:endParaRPr lang="en-US">
              <a:solidFill>
                <a:srgbClr val="381D1B"/>
              </a:solidFill>
              <a:cs typeface="Calibri Light"/>
            </a:endParaRPr>
          </a:p>
        </p:txBody>
      </p:sp>
      <p:sp>
        <p:nvSpPr>
          <p:cNvPr id="3" name="Content Placeholder 2">
            <a:extLst>
              <a:ext uri="{FF2B5EF4-FFF2-40B4-BE49-F238E27FC236}">
                <a16:creationId xmlns:a16="http://schemas.microsoft.com/office/drawing/2014/main" id="{03413B8A-53BB-3110-C55B-33ED0A642812}"/>
              </a:ext>
            </a:extLst>
          </p:cNvPr>
          <p:cNvSpPr>
            <a:spLocks noGrp="1"/>
          </p:cNvSpPr>
          <p:nvPr>
            <p:ph idx="1"/>
          </p:nvPr>
        </p:nvSpPr>
        <p:spPr>
          <a:xfrm>
            <a:off x="1256967" y="2020691"/>
            <a:ext cx="3251699" cy="513117"/>
          </a:xfrm>
        </p:spPr>
        <p:txBody>
          <a:bodyPr vert="horz" lIns="91440" tIns="45720" rIns="91440" bIns="45720" rtlCol="0" anchor="t">
            <a:normAutofit/>
          </a:bodyPr>
          <a:lstStyle/>
          <a:p>
            <a:pPr marL="0" indent="0">
              <a:buNone/>
            </a:pPr>
            <a:r>
              <a:rPr lang="en-US" sz="2400">
                <a:latin typeface="Avenir Next LT Pro"/>
              </a:rPr>
              <a:t>Survivor Testimonies</a:t>
            </a:r>
          </a:p>
        </p:txBody>
      </p:sp>
      <p:sp>
        <p:nvSpPr>
          <p:cNvPr id="5" name="Content Placeholder 2">
            <a:extLst>
              <a:ext uri="{FF2B5EF4-FFF2-40B4-BE49-F238E27FC236}">
                <a16:creationId xmlns:a16="http://schemas.microsoft.com/office/drawing/2014/main" id="{B763ADFC-22CF-28CE-A2B6-9D058C2602A7}"/>
              </a:ext>
            </a:extLst>
          </p:cNvPr>
          <p:cNvSpPr txBox="1">
            <a:spLocks/>
          </p:cNvSpPr>
          <p:nvPr/>
        </p:nvSpPr>
        <p:spPr>
          <a:xfrm>
            <a:off x="7297436" y="2017868"/>
            <a:ext cx="2220759" cy="5131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Avenir Next LT Pro"/>
              </a:rPr>
              <a:t>Photographs</a:t>
            </a:r>
            <a:endParaRPr lang="en-US" sz="2400"/>
          </a:p>
        </p:txBody>
      </p:sp>
      <p:sp>
        <p:nvSpPr>
          <p:cNvPr id="8" name="Content Placeholder 2">
            <a:extLst>
              <a:ext uri="{FF2B5EF4-FFF2-40B4-BE49-F238E27FC236}">
                <a16:creationId xmlns:a16="http://schemas.microsoft.com/office/drawing/2014/main" id="{729FA112-8951-14AF-E4D7-2D1B7D1AB228}"/>
              </a:ext>
            </a:extLst>
          </p:cNvPr>
          <p:cNvSpPr txBox="1">
            <a:spLocks/>
          </p:cNvSpPr>
          <p:nvPr/>
        </p:nvSpPr>
        <p:spPr>
          <a:xfrm>
            <a:off x="4442010" y="4540853"/>
            <a:ext cx="2091269" cy="5131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Avenir Next LT Pro"/>
              </a:rPr>
              <a:t>Documents</a:t>
            </a:r>
          </a:p>
        </p:txBody>
      </p:sp>
      <p:pic>
        <p:nvPicPr>
          <p:cNvPr id="7" name="Picture 9" descr="A group of people posing for a photo&#10;&#10;Description automatically generated">
            <a:extLst>
              <a:ext uri="{FF2B5EF4-FFF2-40B4-BE49-F238E27FC236}">
                <a16:creationId xmlns:a16="http://schemas.microsoft.com/office/drawing/2014/main" id="{0C5E668A-5F7D-AC1B-52D7-B4C80475BF68}"/>
              </a:ext>
            </a:extLst>
          </p:cNvPr>
          <p:cNvPicPr>
            <a:picLocks noChangeAspect="1"/>
          </p:cNvPicPr>
          <p:nvPr/>
        </p:nvPicPr>
        <p:blipFill>
          <a:blip r:embed="rId4"/>
          <a:stretch>
            <a:fillRect/>
          </a:stretch>
        </p:blipFill>
        <p:spPr>
          <a:xfrm>
            <a:off x="5463988" y="2689634"/>
            <a:ext cx="2003613" cy="1445113"/>
          </a:xfrm>
          <a:prstGeom prst="rect">
            <a:avLst/>
          </a:prstGeom>
        </p:spPr>
      </p:pic>
      <p:pic>
        <p:nvPicPr>
          <p:cNvPr id="11" name="Picture 11" descr="A body of water with a city in the background&#10;&#10;Description automatically generated">
            <a:extLst>
              <a:ext uri="{FF2B5EF4-FFF2-40B4-BE49-F238E27FC236}">
                <a16:creationId xmlns:a16="http://schemas.microsoft.com/office/drawing/2014/main" id="{C2F68ED7-AF67-5B6B-58D1-BC85ED2B93A6}"/>
              </a:ext>
            </a:extLst>
          </p:cNvPr>
          <p:cNvPicPr>
            <a:picLocks noChangeAspect="1"/>
          </p:cNvPicPr>
          <p:nvPr/>
        </p:nvPicPr>
        <p:blipFill>
          <a:blip r:embed="rId5"/>
          <a:stretch>
            <a:fillRect/>
          </a:stretch>
        </p:blipFill>
        <p:spPr>
          <a:xfrm>
            <a:off x="7839636" y="2686946"/>
            <a:ext cx="2126877" cy="1484107"/>
          </a:xfrm>
          <a:prstGeom prst="rect">
            <a:avLst/>
          </a:prstGeom>
        </p:spPr>
      </p:pic>
      <p:pic>
        <p:nvPicPr>
          <p:cNvPr id="12" name="Picture 12">
            <a:extLst>
              <a:ext uri="{FF2B5EF4-FFF2-40B4-BE49-F238E27FC236}">
                <a16:creationId xmlns:a16="http://schemas.microsoft.com/office/drawing/2014/main" id="{EADE72A8-0ED2-3212-2BB3-F09D7B3E0D54}"/>
              </a:ext>
            </a:extLst>
          </p:cNvPr>
          <p:cNvPicPr>
            <a:picLocks noChangeAspect="1"/>
          </p:cNvPicPr>
          <p:nvPr/>
        </p:nvPicPr>
        <p:blipFill>
          <a:blip r:embed="rId6"/>
          <a:stretch>
            <a:fillRect/>
          </a:stretch>
        </p:blipFill>
        <p:spPr>
          <a:xfrm>
            <a:off x="10316136" y="2538425"/>
            <a:ext cx="1308848" cy="1982855"/>
          </a:xfrm>
          <a:prstGeom prst="rect">
            <a:avLst/>
          </a:prstGeom>
        </p:spPr>
      </p:pic>
      <p:pic>
        <p:nvPicPr>
          <p:cNvPr id="13" name="Picture 13">
            <a:extLst>
              <a:ext uri="{FF2B5EF4-FFF2-40B4-BE49-F238E27FC236}">
                <a16:creationId xmlns:a16="http://schemas.microsoft.com/office/drawing/2014/main" id="{24783F48-AC33-C4F3-E840-D04BB5C9248E}"/>
              </a:ext>
            </a:extLst>
          </p:cNvPr>
          <p:cNvPicPr>
            <a:picLocks noChangeAspect="1"/>
          </p:cNvPicPr>
          <p:nvPr/>
        </p:nvPicPr>
        <p:blipFill>
          <a:blip r:embed="rId7"/>
          <a:stretch>
            <a:fillRect/>
          </a:stretch>
        </p:blipFill>
        <p:spPr>
          <a:xfrm>
            <a:off x="1683166" y="2581462"/>
            <a:ext cx="2115671" cy="1555320"/>
          </a:xfrm>
          <a:prstGeom prst="rect">
            <a:avLst/>
          </a:prstGeom>
        </p:spPr>
      </p:pic>
      <p:pic>
        <p:nvPicPr>
          <p:cNvPr id="15" name="Picture 15" descr="Text, letter&#10;&#10;Description automatically generated">
            <a:extLst>
              <a:ext uri="{FF2B5EF4-FFF2-40B4-BE49-F238E27FC236}">
                <a16:creationId xmlns:a16="http://schemas.microsoft.com/office/drawing/2014/main" id="{29BA8FDD-F8F4-DF5B-9860-32D6E4E3D28D}"/>
              </a:ext>
            </a:extLst>
          </p:cNvPr>
          <p:cNvPicPr>
            <a:picLocks noChangeAspect="1"/>
          </p:cNvPicPr>
          <p:nvPr/>
        </p:nvPicPr>
        <p:blipFill>
          <a:blip r:embed="rId8"/>
          <a:stretch>
            <a:fillRect/>
          </a:stretch>
        </p:blipFill>
        <p:spPr>
          <a:xfrm>
            <a:off x="2528047" y="4987124"/>
            <a:ext cx="1701053" cy="1735900"/>
          </a:xfrm>
          <a:prstGeom prst="rect">
            <a:avLst/>
          </a:prstGeom>
        </p:spPr>
      </p:pic>
      <p:pic>
        <p:nvPicPr>
          <p:cNvPr id="16" name="Picture 16" descr="Diagram, text&#10;&#10;Description automatically generated">
            <a:extLst>
              <a:ext uri="{FF2B5EF4-FFF2-40B4-BE49-F238E27FC236}">
                <a16:creationId xmlns:a16="http://schemas.microsoft.com/office/drawing/2014/main" id="{C320CAF9-9697-0637-8DCC-C5F7562BE395}"/>
              </a:ext>
            </a:extLst>
          </p:cNvPr>
          <p:cNvPicPr>
            <a:picLocks noChangeAspect="1"/>
          </p:cNvPicPr>
          <p:nvPr/>
        </p:nvPicPr>
        <p:blipFill>
          <a:blip r:embed="rId9"/>
          <a:stretch>
            <a:fillRect/>
          </a:stretch>
        </p:blipFill>
        <p:spPr>
          <a:xfrm>
            <a:off x="4365812" y="5194545"/>
            <a:ext cx="2182906" cy="1332263"/>
          </a:xfrm>
          <a:prstGeom prst="rect">
            <a:avLst/>
          </a:prstGeom>
        </p:spPr>
      </p:pic>
      <p:pic>
        <p:nvPicPr>
          <p:cNvPr id="17" name="Picture 17" descr="A picture containing text, newspaper&#10;&#10;Description automatically generated">
            <a:extLst>
              <a:ext uri="{FF2B5EF4-FFF2-40B4-BE49-F238E27FC236}">
                <a16:creationId xmlns:a16="http://schemas.microsoft.com/office/drawing/2014/main" id="{63EE148F-D106-59FB-4A83-D5E132AEEC5D}"/>
              </a:ext>
            </a:extLst>
          </p:cNvPr>
          <p:cNvPicPr>
            <a:picLocks noChangeAspect="1"/>
          </p:cNvPicPr>
          <p:nvPr/>
        </p:nvPicPr>
        <p:blipFill rotWithShape="1">
          <a:blip r:embed="rId10"/>
          <a:srcRect l="6116" t="16364" r="13719" b="3636"/>
          <a:stretch/>
        </p:blipFill>
        <p:spPr>
          <a:xfrm>
            <a:off x="6719047" y="4839768"/>
            <a:ext cx="1486679" cy="2018922"/>
          </a:xfrm>
          <a:prstGeom prst="rect">
            <a:avLst/>
          </a:prstGeom>
        </p:spPr>
      </p:pic>
    </p:spTree>
    <p:extLst>
      <p:ext uri="{BB962C8B-B14F-4D97-AF65-F5344CB8AC3E}">
        <p14:creationId xmlns:p14="http://schemas.microsoft.com/office/powerpoint/2010/main" val="81851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E89AF479-3C20-7247-A8AE-3A90F830E752}"/>
              </a:ext>
            </a:extLst>
          </p:cNvPr>
          <p:cNvPicPr>
            <a:picLocks noChangeAspect="1"/>
          </p:cNvPicPr>
          <p:nvPr/>
        </p:nvPicPr>
        <p:blipFill rotWithShape="1">
          <a:blip r:embed="rId3">
            <a:extLst>
              <a:ext uri="{28A0092B-C50C-407E-A947-70E740481C1C}">
                <a14:useLocalDpi xmlns:a14="http://schemas.microsoft.com/office/drawing/2010/main" val="0"/>
              </a:ext>
            </a:extLst>
          </a:blip>
          <a:srcRect l="-1704" t="21366" r="1704" b="65576"/>
          <a:stretch/>
        </p:blipFill>
        <p:spPr>
          <a:xfrm>
            <a:off x="4419602" y="0"/>
            <a:ext cx="7774748" cy="1425600"/>
          </a:xfrm>
          <a:prstGeom prst="rect">
            <a:avLst/>
          </a:prstGeom>
        </p:spPr>
      </p:pic>
      <p:sp>
        <p:nvSpPr>
          <p:cNvPr id="39" name="Right Triangle 38">
            <a:extLst>
              <a:ext uri="{FF2B5EF4-FFF2-40B4-BE49-F238E27FC236}">
                <a16:creationId xmlns:a16="http://schemas.microsoft.com/office/drawing/2014/main" id="{65D9FFEB-28D6-7DA2-D69F-018F3EF897DF}"/>
              </a:ext>
            </a:extLst>
          </p:cNvPr>
          <p:cNvSpPr/>
          <p:nvPr/>
        </p:nvSpPr>
        <p:spPr>
          <a:xfrm rot="5400000">
            <a:off x="4923889" y="-4935874"/>
            <a:ext cx="2286000" cy="12157750"/>
          </a:xfrm>
          <a:prstGeom prst="rtTriangle">
            <a:avLst/>
          </a:prstGeom>
          <a:solidFill>
            <a:srgbClr val="E8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FB6C3-B9F3-8382-D745-B213B55E0A76}"/>
              </a:ext>
            </a:extLst>
          </p:cNvPr>
          <p:cNvSpPr>
            <a:spLocks noGrp="1"/>
          </p:cNvSpPr>
          <p:nvPr>
            <p:ph type="title"/>
          </p:nvPr>
        </p:nvSpPr>
        <p:spPr>
          <a:xfrm>
            <a:off x="838200" y="365125"/>
            <a:ext cx="5943601" cy="1325563"/>
          </a:xfrm>
        </p:spPr>
        <p:txBody>
          <a:bodyPr>
            <a:normAutofit/>
          </a:bodyPr>
          <a:lstStyle/>
          <a:p>
            <a:r>
              <a:rPr lang="en-US" sz="4000">
                <a:solidFill>
                  <a:srgbClr val="381D1B"/>
                </a:solidFill>
                <a:latin typeface="Baskerville Old Face"/>
              </a:rPr>
              <a:t>Immigration Policy Timeline</a:t>
            </a:r>
            <a:endParaRPr lang="en-US" sz="4000">
              <a:solidFill>
                <a:srgbClr val="381D1B"/>
              </a:solidFill>
              <a:cs typeface="Calibri Light"/>
            </a:endParaRPr>
          </a:p>
        </p:txBody>
      </p:sp>
      <p:cxnSp>
        <p:nvCxnSpPr>
          <p:cNvPr id="4" name="Straight Arrow Connector 3">
            <a:extLst>
              <a:ext uri="{FF2B5EF4-FFF2-40B4-BE49-F238E27FC236}">
                <a16:creationId xmlns:a16="http://schemas.microsoft.com/office/drawing/2014/main" id="{A217807E-999C-A1C0-B413-567AE3B48D5C}"/>
              </a:ext>
            </a:extLst>
          </p:cNvPr>
          <p:cNvCxnSpPr/>
          <p:nvPr/>
        </p:nvCxnSpPr>
        <p:spPr>
          <a:xfrm>
            <a:off x="563880" y="3817620"/>
            <a:ext cx="11064240" cy="0"/>
          </a:xfrm>
          <a:prstGeom prst="straightConnector1">
            <a:avLst/>
          </a:prstGeom>
          <a:ln w="57150">
            <a:solidFill>
              <a:srgbClr val="381D1B"/>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7148A9E-B081-3C67-043F-5963DD5B24DC}"/>
              </a:ext>
            </a:extLst>
          </p:cNvPr>
          <p:cNvCxnSpPr>
            <a:cxnSpLocks/>
          </p:cNvCxnSpPr>
          <p:nvPr/>
        </p:nvCxnSpPr>
        <p:spPr>
          <a:xfrm>
            <a:off x="1245569" y="3771899"/>
            <a:ext cx="0" cy="1417320"/>
          </a:xfrm>
          <a:prstGeom prst="straightConnector1">
            <a:avLst/>
          </a:prstGeom>
          <a:ln w="57150">
            <a:solidFill>
              <a:srgbClr val="381D1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0A148FB3-8461-51DC-B1D2-367EB66DA39A}"/>
              </a:ext>
            </a:extLst>
          </p:cNvPr>
          <p:cNvSpPr/>
          <p:nvPr/>
        </p:nvSpPr>
        <p:spPr>
          <a:xfrm>
            <a:off x="1144605" y="3724275"/>
            <a:ext cx="205740" cy="198120"/>
          </a:xfrm>
          <a:prstGeom prst="ellipse">
            <a:avLst/>
          </a:prstGeom>
          <a:solidFill>
            <a:srgbClr val="381D1B"/>
          </a:solidFill>
          <a:ln w="57150">
            <a:solidFill>
              <a:srgbClr val="38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extBox 6">
            <a:extLst>
              <a:ext uri="{FF2B5EF4-FFF2-40B4-BE49-F238E27FC236}">
                <a16:creationId xmlns:a16="http://schemas.microsoft.com/office/drawing/2014/main" id="{7ED02E73-E722-BC66-3F72-E792E9ED2E15}"/>
              </a:ext>
            </a:extLst>
          </p:cNvPr>
          <p:cNvSpPr txBox="1"/>
          <p:nvPr/>
        </p:nvSpPr>
        <p:spPr>
          <a:xfrm>
            <a:off x="392130" y="5189220"/>
            <a:ext cx="1722120" cy="3769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Baskerville Old Face"/>
              </a:rPr>
              <a:t>1919</a:t>
            </a:r>
            <a:endParaRPr lang="en-US"/>
          </a:p>
        </p:txBody>
      </p:sp>
      <p:sp>
        <p:nvSpPr>
          <p:cNvPr id="8" name="TextBox 7">
            <a:extLst>
              <a:ext uri="{FF2B5EF4-FFF2-40B4-BE49-F238E27FC236}">
                <a16:creationId xmlns:a16="http://schemas.microsoft.com/office/drawing/2014/main" id="{524EC984-D58C-539B-DDB3-F75682F80A11}"/>
              </a:ext>
            </a:extLst>
          </p:cNvPr>
          <p:cNvSpPr txBox="1"/>
          <p:nvPr/>
        </p:nvSpPr>
        <p:spPr>
          <a:xfrm>
            <a:off x="201865" y="5447337"/>
            <a:ext cx="217932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venir Next LT Pro"/>
              </a:rPr>
              <a:t>Canada passes an Immigration Act that restricts who can move to the country</a:t>
            </a:r>
            <a:endParaRPr lang="en-US" sz="1600">
              <a:cs typeface="Calibri"/>
            </a:endParaRPr>
          </a:p>
        </p:txBody>
      </p:sp>
      <p:cxnSp>
        <p:nvCxnSpPr>
          <p:cNvPr id="9" name="Straight Arrow Connector 8">
            <a:extLst>
              <a:ext uri="{FF2B5EF4-FFF2-40B4-BE49-F238E27FC236}">
                <a16:creationId xmlns:a16="http://schemas.microsoft.com/office/drawing/2014/main" id="{9B4304F7-F032-FF10-AEB3-F44FD075992B}"/>
              </a:ext>
            </a:extLst>
          </p:cNvPr>
          <p:cNvCxnSpPr>
            <a:cxnSpLocks/>
          </p:cNvCxnSpPr>
          <p:nvPr/>
        </p:nvCxnSpPr>
        <p:spPr>
          <a:xfrm flipV="1">
            <a:off x="2807070" y="2666998"/>
            <a:ext cx="0" cy="1002661"/>
          </a:xfrm>
          <a:prstGeom prst="straightConnector1">
            <a:avLst/>
          </a:prstGeom>
          <a:ln w="57150">
            <a:solidFill>
              <a:srgbClr val="381D1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342987A-D323-B3C9-DE94-86EB9A9684C1}"/>
              </a:ext>
            </a:extLst>
          </p:cNvPr>
          <p:cNvSpPr/>
          <p:nvPr/>
        </p:nvSpPr>
        <p:spPr>
          <a:xfrm>
            <a:off x="2706919" y="3731895"/>
            <a:ext cx="205740" cy="198120"/>
          </a:xfrm>
          <a:prstGeom prst="ellipse">
            <a:avLst/>
          </a:prstGeom>
          <a:solidFill>
            <a:srgbClr val="381D1B"/>
          </a:solidFill>
          <a:ln w="57150">
            <a:solidFill>
              <a:srgbClr val="38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TextBox 10">
            <a:extLst>
              <a:ext uri="{FF2B5EF4-FFF2-40B4-BE49-F238E27FC236}">
                <a16:creationId xmlns:a16="http://schemas.microsoft.com/office/drawing/2014/main" id="{EF176931-46E2-96A2-A903-3EC9D501B2F2}"/>
              </a:ext>
            </a:extLst>
          </p:cNvPr>
          <p:cNvSpPr txBox="1"/>
          <p:nvPr/>
        </p:nvSpPr>
        <p:spPr>
          <a:xfrm>
            <a:off x="1976490" y="1756527"/>
            <a:ext cx="1722120" cy="3769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Baskerville Old Face"/>
              </a:rPr>
              <a:t>1936</a:t>
            </a:r>
            <a:endParaRPr lang="en-US"/>
          </a:p>
        </p:txBody>
      </p:sp>
      <p:sp>
        <p:nvSpPr>
          <p:cNvPr id="12" name="TextBox 11">
            <a:extLst>
              <a:ext uri="{FF2B5EF4-FFF2-40B4-BE49-F238E27FC236}">
                <a16:creationId xmlns:a16="http://schemas.microsoft.com/office/drawing/2014/main" id="{27B2A7BD-BD79-E9D2-FAA8-D94265433B52}"/>
              </a:ext>
            </a:extLst>
          </p:cNvPr>
          <p:cNvSpPr txBox="1"/>
          <p:nvPr/>
        </p:nvSpPr>
        <p:spPr>
          <a:xfrm>
            <a:off x="1705403" y="2042384"/>
            <a:ext cx="22707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venir Next LT Pro"/>
              </a:rPr>
              <a:t>F.C. Blair is put in charge of immigration</a:t>
            </a:r>
            <a:endParaRPr lang="en-US" sz="1600">
              <a:cs typeface="Calibri"/>
            </a:endParaRPr>
          </a:p>
        </p:txBody>
      </p:sp>
      <p:cxnSp>
        <p:nvCxnSpPr>
          <p:cNvPr id="13" name="Straight Arrow Connector 12">
            <a:extLst>
              <a:ext uri="{FF2B5EF4-FFF2-40B4-BE49-F238E27FC236}">
                <a16:creationId xmlns:a16="http://schemas.microsoft.com/office/drawing/2014/main" id="{E7CFE9B5-5877-37B9-BD03-0507CB08F474}"/>
              </a:ext>
            </a:extLst>
          </p:cNvPr>
          <p:cNvCxnSpPr>
            <a:cxnSpLocks/>
          </p:cNvCxnSpPr>
          <p:nvPr/>
        </p:nvCxnSpPr>
        <p:spPr>
          <a:xfrm>
            <a:off x="4374479" y="3779519"/>
            <a:ext cx="0" cy="1417320"/>
          </a:xfrm>
          <a:prstGeom prst="straightConnector1">
            <a:avLst/>
          </a:prstGeom>
          <a:ln w="57150">
            <a:solidFill>
              <a:srgbClr val="381D1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B002736-820E-9309-F8BD-ADCF58DC46C2}"/>
              </a:ext>
            </a:extLst>
          </p:cNvPr>
          <p:cNvSpPr/>
          <p:nvPr/>
        </p:nvSpPr>
        <p:spPr>
          <a:xfrm>
            <a:off x="4269233" y="3731894"/>
            <a:ext cx="205740" cy="198120"/>
          </a:xfrm>
          <a:prstGeom prst="ellipse">
            <a:avLst/>
          </a:prstGeom>
          <a:solidFill>
            <a:srgbClr val="381D1B"/>
          </a:solidFill>
          <a:ln w="57150">
            <a:solidFill>
              <a:srgbClr val="38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5" name="TextBox 14">
            <a:extLst>
              <a:ext uri="{FF2B5EF4-FFF2-40B4-BE49-F238E27FC236}">
                <a16:creationId xmlns:a16="http://schemas.microsoft.com/office/drawing/2014/main" id="{593E4A6F-5A57-A224-4197-332100244CDC}"/>
              </a:ext>
            </a:extLst>
          </p:cNvPr>
          <p:cNvSpPr txBox="1"/>
          <p:nvPr/>
        </p:nvSpPr>
        <p:spPr>
          <a:xfrm>
            <a:off x="3521039" y="5196840"/>
            <a:ext cx="1722120" cy="3769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Baskerville Old Face"/>
              </a:rPr>
              <a:t>1939</a:t>
            </a:r>
            <a:endParaRPr lang="en-US"/>
          </a:p>
        </p:txBody>
      </p:sp>
      <p:sp>
        <p:nvSpPr>
          <p:cNvPr id="16" name="TextBox 15">
            <a:extLst>
              <a:ext uri="{FF2B5EF4-FFF2-40B4-BE49-F238E27FC236}">
                <a16:creationId xmlns:a16="http://schemas.microsoft.com/office/drawing/2014/main" id="{82B2F4FF-C17C-8D8A-8C7D-3E12074DAF91}"/>
              </a:ext>
            </a:extLst>
          </p:cNvPr>
          <p:cNvSpPr txBox="1"/>
          <p:nvPr/>
        </p:nvSpPr>
        <p:spPr>
          <a:xfrm>
            <a:off x="3287966" y="5454956"/>
            <a:ext cx="217932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venir Next LT Pro"/>
              </a:rPr>
              <a:t>The </a:t>
            </a:r>
            <a:r>
              <a:rPr lang="en-US" sz="1600" i="1">
                <a:latin typeface="Avenir Next LT Pro"/>
              </a:rPr>
              <a:t>MS St. Louis</a:t>
            </a:r>
            <a:r>
              <a:rPr lang="en-US" sz="1600">
                <a:latin typeface="Avenir Next LT Pro"/>
              </a:rPr>
              <a:t> is turned away</a:t>
            </a:r>
            <a:endParaRPr lang="en-US">
              <a:cs typeface="Calibri" panose="020F0502020204030204"/>
            </a:endParaRPr>
          </a:p>
        </p:txBody>
      </p:sp>
      <p:cxnSp>
        <p:nvCxnSpPr>
          <p:cNvPr id="17" name="Straight Arrow Connector 16">
            <a:extLst>
              <a:ext uri="{FF2B5EF4-FFF2-40B4-BE49-F238E27FC236}">
                <a16:creationId xmlns:a16="http://schemas.microsoft.com/office/drawing/2014/main" id="{5CC39DFA-60EB-CF57-34BD-625A2EF15614}"/>
              </a:ext>
            </a:extLst>
          </p:cNvPr>
          <p:cNvCxnSpPr>
            <a:cxnSpLocks/>
          </p:cNvCxnSpPr>
          <p:nvPr/>
        </p:nvCxnSpPr>
        <p:spPr>
          <a:xfrm flipV="1">
            <a:off x="5941801" y="2666998"/>
            <a:ext cx="0" cy="1001872"/>
          </a:xfrm>
          <a:prstGeom prst="straightConnector1">
            <a:avLst/>
          </a:prstGeom>
          <a:ln w="57150">
            <a:solidFill>
              <a:srgbClr val="381D1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D7239C3-92B9-2D7D-7A05-1C68367A0613}"/>
              </a:ext>
            </a:extLst>
          </p:cNvPr>
          <p:cNvSpPr/>
          <p:nvPr/>
        </p:nvSpPr>
        <p:spPr>
          <a:xfrm>
            <a:off x="5831548" y="3739514"/>
            <a:ext cx="205740" cy="198120"/>
          </a:xfrm>
          <a:prstGeom prst="ellipse">
            <a:avLst/>
          </a:prstGeom>
          <a:solidFill>
            <a:srgbClr val="381D1B"/>
          </a:solidFill>
          <a:ln w="57150">
            <a:solidFill>
              <a:srgbClr val="38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9" name="TextBox 18">
            <a:extLst>
              <a:ext uri="{FF2B5EF4-FFF2-40B4-BE49-F238E27FC236}">
                <a16:creationId xmlns:a16="http://schemas.microsoft.com/office/drawing/2014/main" id="{39D40E31-3762-FCB9-3862-68F3F7393ED5}"/>
              </a:ext>
            </a:extLst>
          </p:cNvPr>
          <p:cNvSpPr txBox="1"/>
          <p:nvPr/>
        </p:nvSpPr>
        <p:spPr>
          <a:xfrm>
            <a:off x="5111221" y="1733667"/>
            <a:ext cx="1722120" cy="3769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Baskerville Old Face"/>
              </a:rPr>
              <a:t>1947</a:t>
            </a:r>
            <a:endParaRPr lang="en-US"/>
          </a:p>
        </p:txBody>
      </p:sp>
      <p:sp>
        <p:nvSpPr>
          <p:cNvPr id="20" name="TextBox 19">
            <a:extLst>
              <a:ext uri="{FF2B5EF4-FFF2-40B4-BE49-F238E27FC236}">
                <a16:creationId xmlns:a16="http://schemas.microsoft.com/office/drawing/2014/main" id="{FC7637F9-BFE2-ED4E-AEE5-FE7339586D4B}"/>
              </a:ext>
            </a:extLst>
          </p:cNvPr>
          <p:cNvSpPr txBox="1"/>
          <p:nvPr/>
        </p:nvSpPr>
        <p:spPr>
          <a:xfrm>
            <a:off x="4944759" y="2050004"/>
            <a:ext cx="20574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venir Next LT Pro"/>
              </a:rPr>
              <a:t>A new wave of immigration begins</a:t>
            </a:r>
            <a:endParaRPr lang="en-US">
              <a:cs typeface="Calibri" panose="020F0502020204030204"/>
            </a:endParaRPr>
          </a:p>
        </p:txBody>
      </p:sp>
      <p:cxnSp>
        <p:nvCxnSpPr>
          <p:cNvPr id="21" name="Straight Arrow Connector 20">
            <a:extLst>
              <a:ext uri="{FF2B5EF4-FFF2-40B4-BE49-F238E27FC236}">
                <a16:creationId xmlns:a16="http://schemas.microsoft.com/office/drawing/2014/main" id="{41EAD82C-70F7-8B59-6C1D-F26F7CAB10B2}"/>
              </a:ext>
            </a:extLst>
          </p:cNvPr>
          <p:cNvCxnSpPr>
            <a:cxnSpLocks/>
          </p:cNvCxnSpPr>
          <p:nvPr/>
        </p:nvCxnSpPr>
        <p:spPr>
          <a:xfrm>
            <a:off x="7507326" y="3787139"/>
            <a:ext cx="0" cy="1417320"/>
          </a:xfrm>
          <a:prstGeom prst="straightConnector1">
            <a:avLst/>
          </a:prstGeom>
          <a:ln w="57150">
            <a:solidFill>
              <a:srgbClr val="381D1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757C106-84D2-DCC3-4074-70CE1A49A6AB}"/>
              </a:ext>
            </a:extLst>
          </p:cNvPr>
          <p:cNvSpPr/>
          <p:nvPr/>
        </p:nvSpPr>
        <p:spPr>
          <a:xfrm>
            <a:off x="7393862" y="3739514"/>
            <a:ext cx="205740" cy="198120"/>
          </a:xfrm>
          <a:prstGeom prst="ellipse">
            <a:avLst/>
          </a:prstGeom>
          <a:solidFill>
            <a:srgbClr val="381D1B"/>
          </a:solidFill>
          <a:ln w="57150">
            <a:solidFill>
              <a:srgbClr val="38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3" name="TextBox 22">
            <a:extLst>
              <a:ext uri="{FF2B5EF4-FFF2-40B4-BE49-F238E27FC236}">
                <a16:creationId xmlns:a16="http://schemas.microsoft.com/office/drawing/2014/main" id="{9A2E2318-CD41-9AE7-21BA-43DE05277EA4}"/>
              </a:ext>
            </a:extLst>
          </p:cNvPr>
          <p:cNvSpPr txBox="1"/>
          <p:nvPr/>
        </p:nvSpPr>
        <p:spPr>
          <a:xfrm>
            <a:off x="6653886" y="5204460"/>
            <a:ext cx="1722120" cy="3769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Baskerville Old Face"/>
              </a:rPr>
              <a:t>1952</a:t>
            </a:r>
            <a:endParaRPr lang="en-US"/>
          </a:p>
        </p:txBody>
      </p:sp>
      <p:sp>
        <p:nvSpPr>
          <p:cNvPr id="24" name="TextBox 23">
            <a:extLst>
              <a:ext uri="{FF2B5EF4-FFF2-40B4-BE49-F238E27FC236}">
                <a16:creationId xmlns:a16="http://schemas.microsoft.com/office/drawing/2014/main" id="{C5A55328-F5FB-4D3A-B590-8EA7311A3FB0}"/>
              </a:ext>
            </a:extLst>
          </p:cNvPr>
          <p:cNvSpPr txBox="1"/>
          <p:nvPr/>
        </p:nvSpPr>
        <p:spPr>
          <a:xfrm>
            <a:off x="6429374" y="5454014"/>
            <a:ext cx="217932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venir Next LT Pro"/>
              </a:rPr>
              <a:t>The new Immigration Act still prevents "undesirables" from coming to Canada</a:t>
            </a:r>
            <a:endParaRPr lang="en-US"/>
          </a:p>
        </p:txBody>
      </p:sp>
      <p:cxnSp>
        <p:nvCxnSpPr>
          <p:cNvPr id="25" name="Straight Arrow Connector 24">
            <a:extLst>
              <a:ext uri="{FF2B5EF4-FFF2-40B4-BE49-F238E27FC236}">
                <a16:creationId xmlns:a16="http://schemas.microsoft.com/office/drawing/2014/main" id="{5E7ABAF1-58C4-FF82-946A-061F2A1A1CDE}"/>
              </a:ext>
            </a:extLst>
          </p:cNvPr>
          <p:cNvCxnSpPr>
            <a:cxnSpLocks/>
          </p:cNvCxnSpPr>
          <p:nvPr/>
        </p:nvCxnSpPr>
        <p:spPr>
          <a:xfrm flipV="1">
            <a:off x="9049990" y="2662765"/>
            <a:ext cx="0" cy="1112521"/>
          </a:xfrm>
          <a:prstGeom prst="straightConnector1">
            <a:avLst/>
          </a:prstGeom>
          <a:ln w="57150">
            <a:solidFill>
              <a:srgbClr val="381D1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060C298-35E8-C348-B7C5-74DD5CE32D42}"/>
              </a:ext>
            </a:extLst>
          </p:cNvPr>
          <p:cNvSpPr/>
          <p:nvPr/>
        </p:nvSpPr>
        <p:spPr>
          <a:xfrm>
            <a:off x="8956176" y="3731894"/>
            <a:ext cx="205740" cy="198120"/>
          </a:xfrm>
          <a:prstGeom prst="ellipse">
            <a:avLst/>
          </a:prstGeom>
          <a:solidFill>
            <a:srgbClr val="381D1B"/>
          </a:solidFill>
          <a:ln w="57150">
            <a:solidFill>
              <a:srgbClr val="38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7" name="TextBox 26">
            <a:extLst>
              <a:ext uri="{FF2B5EF4-FFF2-40B4-BE49-F238E27FC236}">
                <a16:creationId xmlns:a16="http://schemas.microsoft.com/office/drawing/2014/main" id="{E739B536-C86C-0E21-91B2-4F4C58A078AA}"/>
              </a:ext>
            </a:extLst>
          </p:cNvPr>
          <p:cNvSpPr txBox="1"/>
          <p:nvPr/>
        </p:nvSpPr>
        <p:spPr>
          <a:xfrm>
            <a:off x="8219410" y="1653785"/>
            <a:ext cx="1722120" cy="3769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Baskerville Old Face"/>
              </a:rPr>
              <a:t>1962</a:t>
            </a:r>
            <a:endParaRPr lang="en-US"/>
          </a:p>
        </p:txBody>
      </p:sp>
      <p:sp>
        <p:nvSpPr>
          <p:cNvPr id="28" name="TextBox 27">
            <a:extLst>
              <a:ext uri="{FF2B5EF4-FFF2-40B4-BE49-F238E27FC236}">
                <a16:creationId xmlns:a16="http://schemas.microsoft.com/office/drawing/2014/main" id="{23D9EBF9-FE99-8C63-59BE-204A04EAFA9A}"/>
              </a:ext>
            </a:extLst>
          </p:cNvPr>
          <p:cNvSpPr txBox="1"/>
          <p:nvPr/>
        </p:nvSpPr>
        <p:spPr>
          <a:xfrm>
            <a:off x="7678027" y="1901371"/>
            <a:ext cx="282702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venir Next LT Pro"/>
              </a:rPr>
              <a:t>Canada removes racially selective policies from the immigration system</a:t>
            </a:r>
            <a:endParaRPr lang="en-US">
              <a:cs typeface="Calibri" panose="020F0502020204030204"/>
            </a:endParaRPr>
          </a:p>
        </p:txBody>
      </p:sp>
      <p:cxnSp>
        <p:nvCxnSpPr>
          <p:cNvPr id="29" name="Straight Arrow Connector 28">
            <a:extLst>
              <a:ext uri="{FF2B5EF4-FFF2-40B4-BE49-F238E27FC236}">
                <a16:creationId xmlns:a16="http://schemas.microsoft.com/office/drawing/2014/main" id="{E63F0BEA-2D20-1768-5597-EB45B439D5C0}"/>
              </a:ext>
            </a:extLst>
          </p:cNvPr>
          <p:cNvCxnSpPr>
            <a:cxnSpLocks/>
          </p:cNvCxnSpPr>
          <p:nvPr/>
        </p:nvCxnSpPr>
        <p:spPr>
          <a:xfrm>
            <a:off x="10617570" y="3779519"/>
            <a:ext cx="0" cy="1417320"/>
          </a:xfrm>
          <a:prstGeom prst="straightConnector1">
            <a:avLst/>
          </a:prstGeom>
          <a:ln w="57150">
            <a:solidFill>
              <a:srgbClr val="381D1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1A40D21F-B8F4-2045-F9B1-FE952C65549E}"/>
              </a:ext>
            </a:extLst>
          </p:cNvPr>
          <p:cNvSpPr/>
          <p:nvPr/>
        </p:nvSpPr>
        <p:spPr>
          <a:xfrm>
            <a:off x="10518490" y="3731894"/>
            <a:ext cx="205740" cy="198120"/>
          </a:xfrm>
          <a:prstGeom prst="ellipse">
            <a:avLst/>
          </a:prstGeom>
          <a:solidFill>
            <a:srgbClr val="381D1B"/>
          </a:solidFill>
          <a:ln w="57150">
            <a:solidFill>
              <a:srgbClr val="38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31" name="TextBox 30">
            <a:extLst>
              <a:ext uri="{FF2B5EF4-FFF2-40B4-BE49-F238E27FC236}">
                <a16:creationId xmlns:a16="http://schemas.microsoft.com/office/drawing/2014/main" id="{68F528E8-7E67-DF8B-5E01-72CAF1B127ED}"/>
              </a:ext>
            </a:extLst>
          </p:cNvPr>
          <p:cNvSpPr txBox="1"/>
          <p:nvPr/>
        </p:nvSpPr>
        <p:spPr>
          <a:xfrm>
            <a:off x="9764130" y="5196839"/>
            <a:ext cx="1722120" cy="3769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Baskerville Old Face"/>
              </a:rPr>
              <a:t>1976</a:t>
            </a:r>
            <a:endParaRPr lang="en-US"/>
          </a:p>
        </p:txBody>
      </p:sp>
      <p:sp>
        <p:nvSpPr>
          <p:cNvPr id="32" name="TextBox 31">
            <a:extLst>
              <a:ext uri="{FF2B5EF4-FFF2-40B4-BE49-F238E27FC236}">
                <a16:creationId xmlns:a16="http://schemas.microsoft.com/office/drawing/2014/main" id="{970B8721-0A5A-C9EA-9CC1-965B99B9BB3C}"/>
              </a:ext>
            </a:extLst>
          </p:cNvPr>
          <p:cNvSpPr txBox="1"/>
          <p:nvPr/>
        </p:nvSpPr>
        <p:spPr>
          <a:xfrm>
            <a:off x="9436877" y="5446394"/>
            <a:ext cx="238480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venir Next LT Pro"/>
              </a:rPr>
              <a:t>Canada passes a new Immigration Act that promotes diversity</a:t>
            </a:r>
            <a:endParaRPr lang="en-US"/>
          </a:p>
        </p:txBody>
      </p:sp>
    </p:spTree>
    <p:extLst>
      <p:ext uri="{BB962C8B-B14F-4D97-AF65-F5344CB8AC3E}">
        <p14:creationId xmlns:p14="http://schemas.microsoft.com/office/powerpoint/2010/main" val="407701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F635A-AF9E-673E-EE86-619E5EBD781C}"/>
              </a:ext>
            </a:extLst>
          </p:cNvPr>
          <p:cNvPicPr>
            <a:picLocks noChangeAspect="1"/>
          </p:cNvPicPr>
          <p:nvPr/>
        </p:nvPicPr>
        <p:blipFill rotWithShape="1">
          <a:blip r:embed="rId3">
            <a:extLst>
              <a:ext uri="{28A0092B-C50C-407E-A947-70E740481C1C}">
                <a14:useLocalDpi xmlns:a14="http://schemas.microsoft.com/office/drawing/2010/main" val="0"/>
              </a:ext>
            </a:extLst>
          </a:blip>
          <a:srcRect l="30" t="14949" r="-30" b="61317"/>
          <a:stretch/>
        </p:blipFill>
        <p:spPr>
          <a:xfrm>
            <a:off x="4419602" y="0"/>
            <a:ext cx="7774748" cy="1425600"/>
          </a:xfrm>
          <a:prstGeom prst="rect">
            <a:avLst/>
          </a:prstGeom>
        </p:spPr>
      </p:pic>
      <p:sp>
        <p:nvSpPr>
          <p:cNvPr id="7" name="Right Triangle 6">
            <a:extLst>
              <a:ext uri="{FF2B5EF4-FFF2-40B4-BE49-F238E27FC236}">
                <a16:creationId xmlns:a16="http://schemas.microsoft.com/office/drawing/2014/main" id="{16373A50-AC92-97E0-A54E-FF91DB914071}"/>
              </a:ext>
            </a:extLst>
          </p:cNvPr>
          <p:cNvSpPr/>
          <p:nvPr/>
        </p:nvSpPr>
        <p:spPr>
          <a:xfrm rot="5400000">
            <a:off x="4935879" y="-4935877"/>
            <a:ext cx="2285995" cy="12157750"/>
          </a:xfrm>
          <a:prstGeom prst="rtTriangle">
            <a:avLst/>
          </a:prstGeom>
          <a:solidFill>
            <a:srgbClr val="E8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FB6C3-B9F3-8382-D745-B213B55E0A76}"/>
              </a:ext>
            </a:extLst>
          </p:cNvPr>
          <p:cNvSpPr>
            <a:spLocks noGrp="1"/>
          </p:cNvSpPr>
          <p:nvPr>
            <p:ph type="title"/>
          </p:nvPr>
        </p:nvSpPr>
        <p:spPr>
          <a:xfrm>
            <a:off x="838200" y="365125"/>
            <a:ext cx="4402477" cy="1342686"/>
          </a:xfrm>
        </p:spPr>
        <p:txBody>
          <a:bodyPr/>
          <a:lstStyle/>
          <a:p>
            <a:r>
              <a:rPr lang="en-US">
                <a:solidFill>
                  <a:srgbClr val="381D1B"/>
                </a:solidFill>
                <a:latin typeface="Baskerville Old Face"/>
              </a:rPr>
              <a:t>Activity Instructions</a:t>
            </a:r>
            <a:endParaRPr lang="en-US">
              <a:solidFill>
                <a:srgbClr val="381D1B"/>
              </a:solidFill>
              <a:cs typeface="Calibri Light"/>
            </a:endParaRPr>
          </a:p>
        </p:txBody>
      </p:sp>
      <p:sp>
        <p:nvSpPr>
          <p:cNvPr id="3" name="Content Placeholder 2">
            <a:extLst>
              <a:ext uri="{FF2B5EF4-FFF2-40B4-BE49-F238E27FC236}">
                <a16:creationId xmlns:a16="http://schemas.microsoft.com/office/drawing/2014/main" id="{03413B8A-53BB-3110-C55B-33ED0A642812}"/>
              </a:ext>
            </a:extLst>
          </p:cNvPr>
          <p:cNvSpPr>
            <a:spLocks noGrp="1"/>
          </p:cNvSpPr>
          <p:nvPr>
            <p:ph idx="1"/>
          </p:nvPr>
        </p:nvSpPr>
        <p:spPr>
          <a:xfrm>
            <a:off x="1909424" y="2285996"/>
            <a:ext cx="8373151" cy="3838571"/>
          </a:xfrm>
        </p:spPr>
        <p:txBody>
          <a:bodyPr vert="horz" lIns="91440" tIns="45720" rIns="91440" bIns="45720" rtlCol="0" anchor="t">
            <a:normAutofit lnSpcReduction="10000"/>
          </a:bodyPr>
          <a:lstStyle/>
          <a:p>
            <a:pPr marL="0" indent="0">
              <a:lnSpc>
                <a:spcPct val="110000"/>
              </a:lnSpc>
              <a:buNone/>
            </a:pPr>
            <a:r>
              <a:rPr lang="en-US">
                <a:latin typeface="Avenir Next LT Pro"/>
              </a:rPr>
              <a:t>1. In small groups, watch the videos and examine the objects within your assigned topic.</a:t>
            </a:r>
            <a:endParaRPr lang="en-US"/>
          </a:p>
          <a:p>
            <a:pPr marL="0" indent="0">
              <a:buNone/>
            </a:pPr>
            <a:endParaRPr lang="en-US">
              <a:latin typeface="Avenir Next LT Pro"/>
            </a:endParaRPr>
          </a:p>
          <a:p>
            <a:pPr marL="0" indent="0">
              <a:lnSpc>
                <a:spcPct val="110000"/>
              </a:lnSpc>
              <a:buNone/>
            </a:pPr>
            <a:r>
              <a:rPr lang="en-US">
                <a:latin typeface="Avenir Next LT Pro"/>
              </a:rPr>
              <a:t>2. Complete a Survivor Testimony Discovery Worksheet and/or an Object Discovery Worksheet for 3 videos/objects.</a:t>
            </a:r>
          </a:p>
          <a:p>
            <a:pPr marL="0" indent="0">
              <a:buNone/>
            </a:pPr>
            <a:endParaRPr lang="en-US">
              <a:latin typeface="Avenir Next LT Pro"/>
            </a:endParaRPr>
          </a:p>
          <a:p>
            <a:pPr marL="0" indent="0">
              <a:buNone/>
            </a:pPr>
            <a:r>
              <a:rPr lang="en-US">
                <a:latin typeface="Avenir Next LT Pro"/>
              </a:rPr>
              <a:t>3. Discuss our findings as a class.</a:t>
            </a:r>
          </a:p>
        </p:txBody>
      </p:sp>
    </p:spTree>
    <p:extLst>
      <p:ext uri="{BB962C8B-B14F-4D97-AF65-F5344CB8AC3E}">
        <p14:creationId xmlns:p14="http://schemas.microsoft.com/office/powerpoint/2010/main" val="6226948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4E8600A05EC648BAE16D118757F775" ma:contentTypeVersion="17" ma:contentTypeDescription="Create a new document." ma:contentTypeScope="" ma:versionID="d8f62c811be9056436a9b4a9117f1d9a">
  <xsd:schema xmlns:xsd="http://www.w3.org/2001/XMLSchema" xmlns:xs="http://www.w3.org/2001/XMLSchema" xmlns:p="http://schemas.microsoft.com/office/2006/metadata/properties" xmlns:ns2="8cbcea7d-2097-4ced-b1b0-8e66a5de7af6" xmlns:ns3="b43e01a8-c7ec-4499-8b7a-25afe27b7116" targetNamespace="http://schemas.microsoft.com/office/2006/metadata/properties" ma:root="true" ma:fieldsID="8d1c6473e58099912267f72e49f4ab69" ns2:_="" ns3:_="">
    <xsd:import namespace="8cbcea7d-2097-4ced-b1b0-8e66a5de7af6"/>
    <xsd:import namespace="b43e01a8-c7ec-4499-8b7a-25afe27b71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cea7d-2097-4ced-b1b0-8e66a5de7a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126d780-ec6e-4f6c-a153-1d30cade83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3e01a8-c7ec-4499-8b7a-25afe27b71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e10a80-2663-4225-a149-e2f464169636}" ma:internalName="TaxCatchAll" ma:showField="CatchAllData" ma:web="b43e01a8-c7ec-4499-8b7a-25afe27b71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bcea7d-2097-4ced-b1b0-8e66a5de7af6">
      <Terms xmlns="http://schemas.microsoft.com/office/infopath/2007/PartnerControls"/>
    </lcf76f155ced4ddcb4097134ff3c332f>
    <TaxCatchAll xmlns="b43e01a8-c7ec-4499-8b7a-25afe27b7116" xsi:nil="true"/>
  </documentManagement>
</p:properties>
</file>

<file path=customXml/itemProps1.xml><?xml version="1.0" encoding="utf-8"?>
<ds:datastoreItem xmlns:ds="http://schemas.openxmlformats.org/officeDocument/2006/customXml" ds:itemID="{658D3C80-948A-47F4-812F-D3A389315B67}">
  <ds:schemaRefs>
    <ds:schemaRef ds:uri="http://schemas.microsoft.com/sharepoint/v3/contenttype/forms"/>
  </ds:schemaRefs>
</ds:datastoreItem>
</file>

<file path=customXml/itemProps2.xml><?xml version="1.0" encoding="utf-8"?>
<ds:datastoreItem xmlns:ds="http://schemas.openxmlformats.org/officeDocument/2006/customXml" ds:itemID="{1C45D98A-2E5D-466A-976F-2502B83E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bcea7d-2097-4ced-b1b0-8e66a5de7af6"/>
    <ds:schemaRef ds:uri="b43e01a8-c7ec-4499-8b7a-25afe27b7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9CDCD-0093-4339-8620-6892B3CDD97C}">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http://schemas.openxmlformats.org/package/2006/metadata/core-properties"/>
    <ds:schemaRef ds:uri="http://purl.org/dc/elements/1.1/"/>
    <ds:schemaRef ds:uri="b43e01a8-c7ec-4499-8b7a-25afe27b7116"/>
    <ds:schemaRef ds:uri="8cbcea7d-2097-4ced-b1b0-8e66a5de7a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1836</Words>
  <Application>Microsoft Office PowerPoint</Application>
  <PresentationFormat>Widescreen</PresentationFormat>
  <Paragraphs>82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 Next LT Pro</vt:lpstr>
      <vt:lpstr>Baskerville Old Face</vt:lpstr>
      <vt:lpstr>Calibri</vt:lpstr>
      <vt:lpstr>Calibri Light</vt:lpstr>
      <vt:lpstr>office theme</vt:lpstr>
      <vt:lpstr>In Search of Better Days</vt:lpstr>
      <vt:lpstr>Glossary</vt:lpstr>
      <vt:lpstr>About the Holocaust</vt:lpstr>
      <vt:lpstr>Types of Primary Sources</vt:lpstr>
      <vt:lpstr>Immigration Policy Timeline</vt:lpstr>
      <vt:lpstr>Activity 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Noam Roz</cp:lastModifiedBy>
  <cp:revision>55</cp:revision>
  <dcterms:created xsi:type="dcterms:W3CDTF">2022-03-29T17:30:18Z</dcterms:created>
  <dcterms:modified xsi:type="dcterms:W3CDTF">2023-07-20T18:52:15Z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0x010100334E8600A05EC648BAE16D118757F775</vt:lpwstr>
  </property>
  <property fmtid="{D5CDD505-2E9C-101B-9397-08002B2CF9AE}" pid="3" name="MediaServiceImageTags">
    <vt:lpwstr/>
  </property>
</Properties>
</file>